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58" r:id="rId4"/>
    <p:sldId id="267" r:id="rId5"/>
    <p:sldId id="257" r:id="rId6"/>
    <p:sldId id="263" r:id="rId7"/>
    <p:sldId id="270" r:id="rId8"/>
    <p:sldId id="268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F03D20-D3A6-1C45-8C74-1E760FDA1E8D}" v="12" dt="2024-10-28T08:22:55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0"/>
  </p:normalViewPr>
  <p:slideViewPr>
    <p:cSldViewPr snapToGrid="0">
      <p:cViewPr varScale="1">
        <p:scale>
          <a:sx n="105" d="100"/>
          <a:sy n="105" d="100"/>
        </p:scale>
        <p:origin x="8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B8F03D20-D3A6-1C45-8C74-1E760FDA1E8D}"/>
    <pc:docChg chg="undo custSel addSld delSld modSld sldOrd">
      <pc:chgData name="Klara Jensen" userId="5e70cf2d-534e-4b57-be02-6afb43ed7e61" providerId="ADAL" clId="{B8F03D20-D3A6-1C45-8C74-1E760FDA1E8D}" dt="2024-10-29T07:38:04.836" v="126" actId="20577"/>
      <pc:docMkLst>
        <pc:docMk/>
      </pc:docMkLst>
      <pc:sldChg chg="add del">
        <pc:chgData name="Klara Jensen" userId="5e70cf2d-534e-4b57-be02-6afb43ed7e61" providerId="ADAL" clId="{B8F03D20-D3A6-1C45-8C74-1E760FDA1E8D}" dt="2024-10-28T09:15:14.736" v="14" actId="2696"/>
        <pc:sldMkLst>
          <pc:docMk/>
          <pc:sldMk cId="602580589" sldId="263"/>
        </pc:sldMkLst>
      </pc:sldChg>
      <pc:sldChg chg="modSp mod">
        <pc:chgData name="Klara Jensen" userId="5e70cf2d-534e-4b57-be02-6afb43ed7e61" providerId="ADAL" clId="{B8F03D20-D3A6-1C45-8C74-1E760FDA1E8D}" dt="2024-10-29T07:38:04.836" v="126" actId="20577"/>
        <pc:sldMkLst>
          <pc:docMk/>
          <pc:sldMk cId="1051500112" sldId="266"/>
        </pc:sldMkLst>
        <pc:spChg chg="mod">
          <ac:chgData name="Klara Jensen" userId="5e70cf2d-534e-4b57-be02-6afb43ed7e61" providerId="ADAL" clId="{B8F03D20-D3A6-1C45-8C74-1E760FDA1E8D}" dt="2024-10-29T07:38:04.836" v="126" actId="20577"/>
          <ac:spMkLst>
            <pc:docMk/>
            <pc:sldMk cId="1051500112" sldId="266"/>
            <ac:spMk id="3" creationId="{D8D88F62-5FC5-82C7-14CC-C1FAD989AEF2}"/>
          </ac:spMkLst>
        </pc:spChg>
      </pc:sldChg>
      <pc:sldChg chg="addSp delSp modSp">
        <pc:chgData name="Klara Jensen" userId="5e70cf2d-534e-4b57-be02-6afb43ed7e61" providerId="ADAL" clId="{B8F03D20-D3A6-1C45-8C74-1E760FDA1E8D}" dt="2024-10-28T08:22:55.084" v="11" actId="478"/>
        <pc:sldMkLst>
          <pc:docMk/>
          <pc:sldMk cId="3553548746" sldId="268"/>
        </pc:sldMkLst>
        <pc:picChg chg="add del mod">
          <ac:chgData name="Klara Jensen" userId="5e70cf2d-534e-4b57-be02-6afb43ed7e61" providerId="ADAL" clId="{B8F03D20-D3A6-1C45-8C74-1E760FDA1E8D}" dt="2024-10-28T08:22:55.084" v="11" actId="478"/>
          <ac:picMkLst>
            <pc:docMk/>
            <pc:sldMk cId="3553548746" sldId="268"/>
            <ac:picMk id="5" creationId="{C9488DA0-467F-7058-EF8B-EEEA7358A04E}"/>
          </ac:picMkLst>
        </pc:picChg>
        <pc:picChg chg="mod">
          <ac:chgData name="Klara Jensen" userId="5e70cf2d-534e-4b57-be02-6afb43ed7e61" providerId="ADAL" clId="{B8F03D20-D3A6-1C45-8C74-1E760FDA1E8D}" dt="2024-10-28T08:22:25.435" v="7" actId="1076"/>
          <ac:picMkLst>
            <pc:docMk/>
            <pc:sldMk cId="3553548746" sldId="268"/>
            <ac:picMk id="3074" creationId="{FAFC5922-7BE2-0189-E879-C633EC887853}"/>
          </ac:picMkLst>
        </pc:picChg>
      </pc:sldChg>
      <pc:sldChg chg="ord">
        <pc:chgData name="Klara Jensen" userId="5e70cf2d-534e-4b57-be02-6afb43ed7e61" providerId="ADAL" clId="{B8F03D20-D3A6-1C45-8C74-1E760FDA1E8D}" dt="2024-10-28T09:15:15.373" v="15" actId="20578"/>
        <pc:sldMkLst>
          <pc:docMk/>
          <pc:sldMk cId="2688928945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51290A-CDE3-1E27-B562-594B56642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F2534AC-6EAD-EAC1-4BEE-DC8A3860D3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94AD97-35EE-58F8-8AE9-BAD2E8709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0627-4040-B34E-8FD1-95F8AC621BDF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984FB2-95E9-E944-5884-506A55E81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A64A165-FE36-0F0F-49CB-8B5080CFE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E4517-5E44-9241-8078-D68E4F334E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856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859E7F-CA0D-E196-B124-3FF3AD163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C7C836-5824-BEF4-B0A6-B1787990B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B5BCF4-4BD6-167F-0B23-324B3363F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0627-4040-B34E-8FD1-95F8AC621BDF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640ED0E-9620-DE31-0D78-B74DD8A8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65D327-359E-DF8A-BC9D-47F1E6509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E4517-5E44-9241-8078-D68E4F334E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957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570682-8B98-82EA-3DFD-1AC9FDCC7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1F09018-DFA1-1B7D-6699-8C634B856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AE6C96-5FB6-E56F-E948-2910202D6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0627-4040-B34E-8FD1-95F8AC621BDF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8C09A5-91B7-2DEE-89E2-7E40ABDD0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07C75B-F49C-E923-898E-581176185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E4517-5E44-9241-8078-D68E4F334E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64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7DD212-1C15-2A31-9102-4179BA3BD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6D781C-9ECF-C52A-CF24-F43253DE94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6AB68FA-6E28-6874-B0D6-C573FCB78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EBEBF1C-7391-19AB-C97F-104C0E77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0627-4040-B34E-8FD1-95F8AC621BDF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ACFE587-B7B3-7EBD-71F5-B0B7A6715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D923E8C-E1DE-B520-0444-5E612582F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E4517-5E44-9241-8078-D68E4F334E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7651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6115F-57AB-A429-E3E9-A12181939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5D280AE-957D-B57C-E991-2AB1F72B8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0F55CB5-AF68-5475-757B-8BF615D3D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03725B3-CA0F-2909-3438-88492B9B80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37D781E-8EDA-BCB7-A48F-08E35B4909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265362C-B366-B9A7-06DF-ADAE5FD1A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0627-4040-B34E-8FD1-95F8AC621BDF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9505934-A4B3-71D1-A84F-8E5E22B6A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97856E6-63D1-FF32-971D-64BC67472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E4517-5E44-9241-8078-D68E4F334E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4481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4E1EF7-7AA4-BF5F-F5FF-92E77AC00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1960803-1FAA-D4C1-3234-CD9AE6C82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0627-4040-B34E-8FD1-95F8AC621BDF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19130D2-72DA-C64C-C430-6C79EE640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5B7F144-76E1-2B43-1671-96C7EF887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E4517-5E44-9241-8078-D68E4F334E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2571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2C38CDB-C0E9-CC13-5EB1-4294763F9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0627-4040-B34E-8FD1-95F8AC621BDF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D2C5CEC-14F9-D951-74D3-24DADD190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79A3E5F-EDE9-8048-036D-31828AA13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E4517-5E44-9241-8078-D68E4F334E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760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5EDCE8-BB04-E8EA-74BD-1623CF0F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16D128-096C-F692-DF5A-64B726A25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75AED03-5724-9C4D-823C-64360D0D0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191BBC6-EFA0-74E4-7BA9-4F2935E47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0627-4040-B34E-8FD1-95F8AC621BDF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886D417-7E9A-D6C9-8AD0-DD6CF3ABB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EE5E574-C982-D6C8-5F01-03F724D2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E4517-5E44-9241-8078-D68E4F334E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7623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19FAF7-4B15-A282-2872-15D322AE9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584D0E1-8F49-F2F4-A4AC-BD63D6697D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FAD07D3-CEED-637C-3EF0-02ECA6410A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8D1F67B-B023-B07E-2CC6-4C3059191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0627-4040-B34E-8FD1-95F8AC621BDF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CBEB58C-46F4-30F3-210C-9BBA9996E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CA1AA0D-2488-6853-EC63-8EF6E5902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E4517-5E44-9241-8078-D68E4F334E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3937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BD3086-CC13-CD47-5993-ED025327B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4FD04C2-38BC-F452-EA54-E88E74F43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FD06732-658A-AA01-9E8A-F1A5A1BEB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0627-4040-B34E-8FD1-95F8AC621BDF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89B29B-2F70-28CE-309F-89AE42553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A9E71F-8330-1BE3-D9AC-D07C777E1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E4517-5E44-9241-8078-D68E4F334E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5465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8549BE8-29BD-8C57-08D1-869922586D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BEF927B-DEEA-E613-36FD-EA5B06336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0038E8-4162-A226-17D8-D38803F56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0627-4040-B34E-8FD1-95F8AC621BDF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F98316A-A932-29DC-EC4A-DB84FCBB9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FEEF8B8-7A58-61BC-FB01-4F668B0B3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E4517-5E44-9241-8078-D68E4F334E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850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62D8D7A-2618-B887-5F7A-26CC0F0D2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A645A1A-074C-CF57-C801-95A562005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6D1B500-7337-558F-AA2B-3F061C17E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D0627-4040-B34E-8FD1-95F8AC621BDF}" type="datetimeFigureOut">
              <a:rPr lang="da-DK" smtClean="0"/>
              <a:t>29.10.2024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A24686A-C7E4-C998-9FE3-B62580B3BC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064C2F3-7959-E29D-B757-B5D9D0F6FC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E4517-5E44-9241-8078-D68E4F334E3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0076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A481CA-F709-4B85-8F43-93E546E106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Mandens kønsorganer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0C0854C-7829-1F25-5633-F15C6C650A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0737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8430EB-E3FD-F1C1-480E-4D7455B41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D88F62-5FC5-82C7-14CC-C1FAD989A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Info: Standpunktskarakterer </a:t>
            </a:r>
            <a:r>
              <a:rPr lang="da-DK" dirty="0"/>
              <a:t>og undervisningsevaluering</a:t>
            </a:r>
          </a:p>
          <a:p>
            <a:r>
              <a:rPr lang="da-DK" dirty="0"/>
              <a:t>Dagens figur</a:t>
            </a:r>
          </a:p>
          <a:p>
            <a:r>
              <a:rPr lang="da-DK" dirty="0"/>
              <a:t>Opbygning og funktion af mandens kønsorganer</a:t>
            </a:r>
          </a:p>
          <a:p>
            <a:r>
              <a:rPr lang="da-DK" dirty="0"/>
              <a:t>Sædcelleproduktion og hormonelregulering</a:t>
            </a:r>
          </a:p>
        </p:txBody>
      </p:sp>
    </p:spTree>
    <p:extLst>
      <p:ext uri="{BB962C8B-B14F-4D97-AF65-F5344CB8AC3E}">
        <p14:creationId xmlns:p14="http://schemas.microsoft.com/office/powerpoint/2010/main" val="1051500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1989BB-06FB-6540-94B4-36B625C84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40FF69-E86B-815B-D35A-FBD09C758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viser de to figurer?</a:t>
            </a:r>
          </a:p>
          <a:p>
            <a:r>
              <a:rPr lang="da-DK" dirty="0"/>
              <a:t>Hvilken sammenhæng er der mellem de to figurer? 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FE3AC12B-46A7-5385-D488-46345D231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33344"/>
            <a:ext cx="4514088" cy="347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ormoner">
            <a:extLst>
              <a:ext uri="{FF2B5EF4-FFF2-40B4-BE49-F238E27FC236}">
                <a16:creationId xmlns:a16="http://schemas.microsoft.com/office/drawing/2014/main" id="{1EABC696-17D5-8319-3895-8FF8A3FDB4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20"/>
          <a:stretch/>
        </p:blipFill>
        <p:spPr bwMode="auto">
          <a:xfrm>
            <a:off x="6096000" y="3350254"/>
            <a:ext cx="5190716" cy="304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612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7004F3-148A-EABE-42F6-E8D087A67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Opbygning og funktion af mandens kønsorganer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18A4F3-4A30-0BF9-5C30-67DEA88E0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 1-3 på arbejdsarket</a:t>
            </a:r>
          </a:p>
        </p:txBody>
      </p:sp>
    </p:spTree>
    <p:extLst>
      <p:ext uri="{BB962C8B-B14F-4D97-AF65-F5344CB8AC3E}">
        <p14:creationId xmlns:p14="http://schemas.microsoft.com/office/powerpoint/2010/main" val="1104909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371AB-17C8-1714-29B4-4B40C0951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Opbygning af testiklerne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80560E-1BD6-B838-E51B-1A4CC5C85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967681" cy="4351338"/>
          </a:xfrm>
        </p:spPr>
        <p:txBody>
          <a:bodyPr/>
          <a:lstStyle/>
          <a:p>
            <a:r>
              <a:rPr lang="da-DK" dirty="0"/>
              <a:t>Til venstre: Længdesnit af en testikel</a:t>
            </a:r>
          </a:p>
          <a:p>
            <a:r>
              <a:rPr lang="da-DK" dirty="0"/>
              <a:t>Til højre:</a:t>
            </a:r>
            <a:br>
              <a:rPr lang="da-DK" dirty="0"/>
            </a:br>
            <a:r>
              <a:rPr lang="da-DK" dirty="0"/>
              <a:t>Tværsnit gennem nogle </a:t>
            </a:r>
            <a:r>
              <a:rPr lang="da-DK" dirty="0" err="1"/>
              <a:t>sædrør</a:t>
            </a:r>
            <a:r>
              <a:rPr lang="da-DK" dirty="0"/>
              <a:t>/sædkanal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E51FCE1-0B56-819A-F0AB-B5415A24C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746" y="1843963"/>
            <a:ext cx="7772400" cy="464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7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2AF55D-F131-B6A8-5F52-B046C64A4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62538" cy="1325563"/>
          </a:xfrm>
        </p:spPr>
        <p:txBody>
          <a:bodyPr/>
          <a:lstStyle/>
          <a:p>
            <a:r>
              <a:rPr lang="da-DK" dirty="0"/>
              <a:t>Produktion af sædceller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CF2C25-E6E4-A5FC-5528-0D85B0831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175" y="1813099"/>
            <a:ext cx="5453064" cy="4351338"/>
          </a:xfrm>
        </p:spPr>
        <p:txBody>
          <a:bodyPr/>
          <a:lstStyle/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r>
              <a:rPr lang="da-DK" dirty="0"/>
              <a:t>	</a:t>
            </a:r>
          </a:p>
          <a:p>
            <a:pPr lvl="1"/>
            <a:r>
              <a:rPr lang="da-DK" dirty="0"/>
              <a:t>De leydiske celler og sædkanaler med </a:t>
            </a:r>
            <a:r>
              <a:rPr lang="da-DK" dirty="0" err="1"/>
              <a:t>sertoliceller</a:t>
            </a:r>
            <a:r>
              <a:rPr lang="da-DK" dirty="0"/>
              <a:t> og stamceller findes i </a:t>
            </a:r>
            <a:r>
              <a:rPr lang="da-DK" u="sng" dirty="0"/>
              <a:t>testiklerne.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021E9AC9-C3EF-EBFC-9D35-20654DAD06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89"/>
          <a:stretch/>
        </p:blipFill>
        <p:spPr bwMode="auto">
          <a:xfrm>
            <a:off x="6189070" y="0"/>
            <a:ext cx="59818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580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2AF55D-F131-B6A8-5F52-B046C64A4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185160" cy="1325563"/>
          </a:xfrm>
        </p:spPr>
        <p:txBody>
          <a:bodyPr/>
          <a:lstStyle/>
          <a:p>
            <a:r>
              <a:rPr lang="da-DK" dirty="0"/>
              <a:t>Produktion af sædceller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CF2C25-E6E4-A5FC-5528-0D85B0831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51" y="680265"/>
            <a:ext cx="3963980" cy="4351338"/>
          </a:xfrm>
        </p:spPr>
        <p:txBody>
          <a:bodyPr/>
          <a:lstStyle/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endParaRPr lang="da-DK" dirty="0"/>
          </a:p>
          <a:p>
            <a:pPr lvl="1"/>
            <a:r>
              <a:rPr lang="da-DK" dirty="0"/>
              <a:t>Hypofysen er en del af </a:t>
            </a:r>
            <a:r>
              <a:rPr lang="da-DK" u="sng" dirty="0"/>
              <a:t>hjernen</a:t>
            </a:r>
            <a:r>
              <a:rPr lang="da-DK" dirty="0"/>
              <a:t>	</a:t>
            </a:r>
          </a:p>
          <a:p>
            <a:pPr lvl="1"/>
            <a:r>
              <a:rPr lang="da-DK" dirty="0"/>
              <a:t>De leydiske celler og sædkanaler med </a:t>
            </a:r>
            <a:r>
              <a:rPr lang="da-DK" dirty="0" err="1"/>
              <a:t>sertoliceller</a:t>
            </a:r>
            <a:r>
              <a:rPr lang="da-DK" dirty="0"/>
              <a:t> og stamceller findes i </a:t>
            </a:r>
            <a:r>
              <a:rPr lang="da-DK" u="sng" dirty="0"/>
              <a:t>testiklerne.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021E9AC9-C3EF-EBFC-9D35-20654DAD06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89"/>
          <a:stretch/>
        </p:blipFill>
        <p:spPr bwMode="auto">
          <a:xfrm>
            <a:off x="6189070" y="0"/>
            <a:ext cx="59818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AD4E5AB2-27DD-C150-5ED3-75B8B711F469}"/>
              </a:ext>
            </a:extLst>
          </p:cNvPr>
          <p:cNvSpPr/>
          <p:nvPr/>
        </p:nvSpPr>
        <p:spPr>
          <a:xfrm>
            <a:off x="7429401" y="0"/>
            <a:ext cx="1691013" cy="28559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Picture 2" descr="undefined">
            <a:extLst>
              <a:ext uri="{FF2B5EF4-FFF2-40B4-BE49-F238E27FC236}">
                <a16:creationId xmlns:a16="http://schemas.microsoft.com/office/drawing/2014/main" id="{FC6C88D1-3377-D1A7-75A5-27949E111E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4"/>
          <a:stretch/>
        </p:blipFill>
        <p:spPr bwMode="auto">
          <a:xfrm>
            <a:off x="4250690" y="0"/>
            <a:ext cx="313335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0D423E99-EF4A-F66F-BCC4-DA6581EAB51C}"/>
              </a:ext>
            </a:extLst>
          </p:cNvPr>
          <p:cNvCxnSpPr>
            <a:cxnSpLocks/>
          </p:cNvCxnSpPr>
          <p:nvPr/>
        </p:nvCxnSpPr>
        <p:spPr>
          <a:xfrm flipV="1">
            <a:off x="6096000" y="1813099"/>
            <a:ext cx="1288042" cy="16159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928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72CA66-1AEA-B8CE-D70F-A704EB498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>
            <a:normAutofit/>
          </a:bodyPr>
          <a:lstStyle/>
          <a:p>
            <a:r>
              <a:rPr lang="da-DK" sz="4000" dirty="0"/>
              <a:t>Hormonel regulering af testosteronproduktion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D4028C-7FF3-B237-F7CF-2B5967C45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FAFC5922-7BE2-0189-E879-C633EC887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972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7F42DD07-5ABA-C403-C738-636F3C5A238C}"/>
              </a:ext>
            </a:extLst>
          </p:cNvPr>
          <p:cNvSpPr/>
          <p:nvPr/>
        </p:nvSpPr>
        <p:spPr>
          <a:xfrm>
            <a:off x="9844088" y="5186363"/>
            <a:ext cx="185737" cy="21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3548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BCFDBF-FB10-93A2-CF35-7631B7C76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Produktion af sædceller og hormonelregulering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7D1184-0D5A-509F-B16E-4A71D16ED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 4 og 5 </a:t>
            </a:r>
            <a:r>
              <a:rPr lang="da-DK"/>
              <a:t>på arbejdsarket.</a:t>
            </a:r>
          </a:p>
        </p:txBody>
      </p:sp>
    </p:spTree>
    <p:extLst>
      <p:ext uri="{BB962C8B-B14F-4D97-AF65-F5344CB8AC3E}">
        <p14:creationId xmlns:p14="http://schemas.microsoft.com/office/powerpoint/2010/main" val="219187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124</Words>
  <Application>Microsoft Macintosh PowerPoint</Application>
  <PresentationFormat>Widescreen</PresentationFormat>
  <Paragraphs>29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Mandens kønsorganer</vt:lpstr>
      <vt:lpstr>Plan</vt:lpstr>
      <vt:lpstr>Dagens figur</vt:lpstr>
      <vt:lpstr>Opbygning og funktion af mandens kønsorganer</vt:lpstr>
      <vt:lpstr>Opbygning af testiklerne</vt:lpstr>
      <vt:lpstr>Produktion af sædceller</vt:lpstr>
      <vt:lpstr>Produktion af sædceller</vt:lpstr>
      <vt:lpstr>Hormonel regulering af testosteronproduktion</vt:lpstr>
      <vt:lpstr>Produktion af sædceller og hormonelregulering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Mandens kønsorganer</dc:title>
  <dc:creator>Klara Jensen</dc:creator>
  <cp:lastModifiedBy>Klara Jensen</cp:lastModifiedBy>
  <cp:revision>2</cp:revision>
  <dcterms:created xsi:type="dcterms:W3CDTF">2022-11-24T10:03:29Z</dcterms:created>
  <dcterms:modified xsi:type="dcterms:W3CDTF">2024-10-29T07:38:05Z</dcterms:modified>
</cp:coreProperties>
</file>