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2"/>
  </p:notesMasterIdLst>
  <p:sldIdLst>
    <p:sldId id="256" r:id="rId5"/>
    <p:sldId id="257" r:id="rId6"/>
    <p:sldId id="259" r:id="rId7"/>
    <p:sldId id="260" r:id="rId8"/>
    <p:sldId id="258" r:id="rId9"/>
    <p:sldId id="262" r:id="rId10"/>
    <p:sldId id="261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DD6622-97A7-4142-9AB8-82CA15913312}" v="2" dt="2024-10-02T11:30:56.6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76077" autoAdjust="0"/>
  </p:normalViewPr>
  <p:slideViewPr>
    <p:cSldViewPr snapToGrid="0">
      <p:cViewPr varScale="1">
        <p:scale>
          <a:sx n="84" d="100"/>
          <a:sy n="84" d="100"/>
        </p:scale>
        <p:origin x="16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Laursen Christiansen" userId="61544dea-2dd7-45cb-8beb-ba24e0a35f35" providerId="ADAL" clId="{AE50BCB7-C5E8-4869-86B8-1D15AB5A4839}"/>
    <pc:docChg chg="undo custSel addSld modSld">
      <pc:chgData name="Christian Laursen Christiansen" userId="61544dea-2dd7-45cb-8beb-ba24e0a35f35" providerId="ADAL" clId="{AE50BCB7-C5E8-4869-86B8-1D15AB5A4839}" dt="2024-09-17T14:07:07.523" v="2515" actId="20577"/>
      <pc:docMkLst>
        <pc:docMk/>
      </pc:docMkLst>
      <pc:sldChg chg="modSp">
        <pc:chgData name="Christian Laursen Christiansen" userId="61544dea-2dd7-45cb-8beb-ba24e0a35f35" providerId="ADAL" clId="{AE50BCB7-C5E8-4869-86B8-1D15AB5A4839}" dt="2024-08-29T07:44:48.245" v="652" actId="20577"/>
        <pc:sldMkLst>
          <pc:docMk/>
          <pc:sldMk cId="665417176" sldId="256"/>
        </pc:sldMkLst>
        <pc:spChg chg="mod">
          <ac:chgData name="Christian Laursen Christiansen" userId="61544dea-2dd7-45cb-8beb-ba24e0a35f35" providerId="ADAL" clId="{AE50BCB7-C5E8-4869-86B8-1D15AB5A4839}" dt="2024-08-29T07:44:48.245" v="652" actId="20577"/>
          <ac:spMkLst>
            <pc:docMk/>
            <pc:sldMk cId="665417176" sldId="256"/>
            <ac:spMk id="3" creationId="{A8631D16-D5DD-EE75-708F-6C3F250BC8BE}"/>
          </ac:spMkLst>
        </pc:spChg>
      </pc:sldChg>
      <pc:sldChg chg="modSp mod modNotesTx">
        <pc:chgData name="Christian Laursen Christiansen" userId="61544dea-2dd7-45cb-8beb-ba24e0a35f35" providerId="ADAL" clId="{AE50BCB7-C5E8-4869-86B8-1D15AB5A4839}" dt="2024-09-03T12:40:13.973" v="1770" actId="27636"/>
        <pc:sldMkLst>
          <pc:docMk/>
          <pc:sldMk cId="1494137462" sldId="257"/>
        </pc:sldMkLst>
        <pc:spChg chg="mod">
          <ac:chgData name="Christian Laursen Christiansen" userId="61544dea-2dd7-45cb-8beb-ba24e0a35f35" providerId="ADAL" clId="{AE50BCB7-C5E8-4869-86B8-1D15AB5A4839}" dt="2024-09-03T12:40:13.973" v="1770" actId="27636"/>
          <ac:spMkLst>
            <pc:docMk/>
            <pc:sldMk cId="1494137462" sldId="257"/>
            <ac:spMk id="3" creationId="{224D7DEA-0871-63CB-2383-23CC8C6AF0BB}"/>
          </ac:spMkLst>
        </pc:spChg>
      </pc:sldChg>
      <pc:sldChg chg="modSp mod">
        <pc:chgData name="Christian Laursen Christiansen" userId="61544dea-2dd7-45cb-8beb-ba24e0a35f35" providerId="ADAL" clId="{AE50BCB7-C5E8-4869-86B8-1D15AB5A4839}" dt="2024-09-03T11:18:09.657" v="914" actId="20577"/>
        <pc:sldMkLst>
          <pc:docMk/>
          <pc:sldMk cId="1866806073" sldId="258"/>
        </pc:sldMkLst>
        <pc:spChg chg="mod">
          <ac:chgData name="Christian Laursen Christiansen" userId="61544dea-2dd7-45cb-8beb-ba24e0a35f35" providerId="ADAL" clId="{AE50BCB7-C5E8-4869-86B8-1D15AB5A4839}" dt="2024-08-29T07:36:43.899" v="566" actId="1076"/>
          <ac:spMkLst>
            <pc:docMk/>
            <pc:sldMk cId="1866806073" sldId="258"/>
            <ac:spMk id="2" creationId="{7752D4E6-A085-1A80-102E-AE9186FAED6F}"/>
          </ac:spMkLst>
        </pc:spChg>
        <pc:spChg chg="mod">
          <ac:chgData name="Christian Laursen Christiansen" userId="61544dea-2dd7-45cb-8beb-ba24e0a35f35" providerId="ADAL" clId="{AE50BCB7-C5E8-4869-86B8-1D15AB5A4839}" dt="2024-09-03T11:18:09.657" v="914" actId="20577"/>
          <ac:spMkLst>
            <pc:docMk/>
            <pc:sldMk cId="1866806073" sldId="258"/>
            <ac:spMk id="3" creationId="{A0865242-73CD-E5F1-3304-61460274854D}"/>
          </ac:spMkLst>
        </pc:spChg>
      </pc:sldChg>
      <pc:sldChg chg="modSp mod">
        <pc:chgData name="Christian Laursen Christiansen" userId="61544dea-2dd7-45cb-8beb-ba24e0a35f35" providerId="ADAL" clId="{AE50BCB7-C5E8-4869-86B8-1D15AB5A4839}" dt="2024-09-03T11:25:43.163" v="1216" actId="20577"/>
        <pc:sldMkLst>
          <pc:docMk/>
          <pc:sldMk cId="1991399106" sldId="260"/>
        </pc:sldMkLst>
        <pc:spChg chg="mod">
          <ac:chgData name="Christian Laursen Christiansen" userId="61544dea-2dd7-45cb-8beb-ba24e0a35f35" providerId="ADAL" clId="{AE50BCB7-C5E8-4869-86B8-1D15AB5A4839}" dt="2024-09-03T11:25:43.163" v="1216" actId="20577"/>
          <ac:spMkLst>
            <pc:docMk/>
            <pc:sldMk cId="1991399106" sldId="260"/>
            <ac:spMk id="2" creationId="{66C2660D-B880-0013-AAD4-EE1C3F52E7C8}"/>
          </ac:spMkLst>
        </pc:spChg>
      </pc:sldChg>
      <pc:sldChg chg="addSp delSp modSp mod setBg">
        <pc:chgData name="Christian Laursen Christiansen" userId="61544dea-2dd7-45cb-8beb-ba24e0a35f35" providerId="ADAL" clId="{AE50BCB7-C5E8-4869-86B8-1D15AB5A4839}" dt="2024-09-17T14:07:07.523" v="2515" actId="20577"/>
        <pc:sldMkLst>
          <pc:docMk/>
          <pc:sldMk cId="546038870" sldId="261"/>
        </pc:sldMkLst>
        <pc:spChg chg="mod">
          <ac:chgData name="Christian Laursen Christiansen" userId="61544dea-2dd7-45cb-8beb-ba24e0a35f35" providerId="ADAL" clId="{AE50BCB7-C5E8-4869-86B8-1D15AB5A4839}" dt="2024-08-29T07:28:58.698" v="402" actId="14100"/>
          <ac:spMkLst>
            <pc:docMk/>
            <pc:sldMk cId="546038870" sldId="261"/>
            <ac:spMk id="2" creationId="{6C7989A6-052B-F78E-493A-4DDCD93D43C7}"/>
          </ac:spMkLst>
        </pc:spChg>
        <pc:spChg chg="mod ord">
          <ac:chgData name="Christian Laursen Christiansen" userId="61544dea-2dd7-45cb-8beb-ba24e0a35f35" providerId="ADAL" clId="{AE50BCB7-C5E8-4869-86B8-1D15AB5A4839}" dt="2024-09-17T14:07:07.523" v="2515" actId="20577"/>
          <ac:spMkLst>
            <pc:docMk/>
            <pc:sldMk cId="546038870" sldId="261"/>
            <ac:spMk id="3" creationId="{3E9E38CB-A5B2-83DD-9C2C-BBE6630C6430}"/>
          </ac:spMkLst>
        </pc:spChg>
        <pc:spChg chg="mod">
          <ac:chgData name="Christian Laursen Christiansen" userId="61544dea-2dd7-45cb-8beb-ba24e0a35f35" providerId="ADAL" clId="{AE50BCB7-C5E8-4869-86B8-1D15AB5A4839}" dt="2024-08-29T07:21:31.416" v="1" actId="26606"/>
          <ac:spMkLst>
            <pc:docMk/>
            <pc:sldMk cId="546038870" sldId="261"/>
            <ac:spMk id="4" creationId="{86DE2F18-7531-42E8-8730-8C540BEF4F52}"/>
          </ac:spMkLst>
        </pc:spChg>
        <pc:spChg chg="del mod">
          <ac:chgData name="Christian Laursen Christiansen" userId="61544dea-2dd7-45cb-8beb-ba24e0a35f35" providerId="ADAL" clId="{AE50BCB7-C5E8-4869-86B8-1D15AB5A4839}" dt="2024-08-29T07:21:59.620" v="5" actId="478"/>
          <ac:spMkLst>
            <pc:docMk/>
            <pc:sldMk cId="546038870" sldId="261"/>
            <ac:spMk id="5" creationId="{3819914C-FDE6-2828-ACED-4AC05C94A3A6}"/>
          </ac:spMkLst>
        </pc:spChg>
        <pc:spChg chg="mod">
          <ac:chgData name="Christian Laursen Christiansen" userId="61544dea-2dd7-45cb-8beb-ba24e0a35f35" providerId="ADAL" clId="{AE50BCB7-C5E8-4869-86B8-1D15AB5A4839}" dt="2024-08-29T07:21:31.416" v="1" actId="26606"/>
          <ac:spMkLst>
            <pc:docMk/>
            <pc:sldMk cId="546038870" sldId="261"/>
            <ac:spMk id="6" creationId="{144C0242-A2A0-6160-903F-271A06037FC2}"/>
          </ac:spMkLst>
        </pc:spChg>
        <pc:spChg chg="add">
          <ac:chgData name="Christian Laursen Christiansen" userId="61544dea-2dd7-45cb-8beb-ba24e0a35f35" providerId="ADAL" clId="{AE50BCB7-C5E8-4869-86B8-1D15AB5A4839}" dt="2024-08-29T07:21:31.416" v="1" actId="26606"/>
          <ac:spMkLst>
            <pc:docMk/>
            <pc:sldMk cId="546038870" sldId="261"/>
            <ac:spMk id="1031" creationId="{332F2A31-C129-2298-9973-26A0E0FAAEFD}"/>
          </ac:spMkLst>
        </pc:spChg>
        <pc:picChg chg="add mod ord">
          <ac:chgData name="Christian Laursen Christiansen" userId="61544dea-2dd7-45cb-8beb-ba24e0a35f35" providerId="ADAL" clId="{AE50BCB7-C5E8-4869-86B8-1D15AB5A4839}" dt="2024-08-29T07:21:31.416" v="1" actId="26606"/>
          <ac:picMkLst>
            <pc:docMk/>
            <pc:sldMk cId="546038870" sldId="261"/>
            <ac:picMk id="1026" creationId="{E15DA3E0-5DFF-DFD6-486D-1B52AB282589}"/>
          </ac:picMkLst>
        </pc:picChg>
      </pc:sldChg>
      <pc:sldChg chg="modSp new mod">
        <pc:chgData name="Christian Laursen Christiansen" userId="61544dea-2dd7-45cb-8beb-ba24e0a35f35" providerId="ADAL" clId="{AE50BCB7-C5E8-4869-86B8-1D15AB5A4839}" dt="2024-09-03T11:25:12.960" v="1212" actId="404"/>
        <pc:sldMkLst>
          <pc:docMk/>
          <pc:sldMk cId="1791016496" sldId="262"/>
        </pc:sldMkLst>
        <pc:spChg chg="mod">
          <ac:chgData name="Christian Laursen Christiansen" userId="61544dea-2dd7-45cb-8beb-ba24e0a35f35" providerId="ADAL" clId="{AE50BCB7-C5E8-4869-86B8-1D15AB5A4839}" dt="2024-09-03T11:25:12.960" v="1212" actId="404"/>
          <ac:spMkLst>
            <pc:docMk/>
            <pc:sldMk cId="1791016496" sldId="262"/>
            <ac:spMk id="2" creationId="{4BDFB724-F69E-8C6B-E9C7-BC3E0EEF1F6D}"/>
          </ac:spMkLst>
        </pc:spChg>
        <pc:spChg chg="mod">
          <ac:chgData name="Christian Laursen Christiansen" userId="61544dea-2dd7-45cb-8beb-ba24e0a35f35" providerId="ADAL" clId="{AE50BCB7-C5E8-4869-86B8-1D15AB5A4839}" dt="2024-09-03T11:24:31.125" v="1194" actId="1076"/>
          <ac:spMkLst>
            <pc:docMk/>
            <pc:sldMk cId="1791016496" sldId="262"/>
            <ac:spMk id="3" creationId="{7AC34649-9EE3-689C-70B5-E88BC3008D9B}"/>
          </ac:spMkLst>
        </pc:spChg>
      </pc:sldChg>
    </pc:docChg>
  </pc:docChgLst>
  <pc:docChgLst>
    <pc:chgData name="Christian Laursen Christiansen" userId="S::clc@vibkat.dk::61544dea-2dd7-45cb-8beb-ba24e0a35f35" providerId="AD" clId="Web-{BFDD6622-97A7-4142-9AB8-82CA15913312}"/>
    <pc:docChg chg="modSld">
      <pc:chgData name="Christian Laursen Christiansen" userId="S::clc@vibkat.dk::61544dea-2dd7-45cb-8beb-ba24e0a35f35" providerId="AD" clId="Web-{BFDD6622-97A7-4142-9AB8-82CA15913312}" dt="2024-10-02T11:30:52.116" v="185"/>
      <pc:docMkLst>
        <pc:docMk/>
      </pc:docMkLst>
      <pc:sldChg chg="modNotes">
        <pc:chgData name="Christian Laursen Christiansen" userId="S::clc@vibkat.dk::61544dea-2dd7-45cb-8beb-ba24e0a35f35" providerId="AD" clId="Web-{BFDD6622-97A7-4142-9AB8-82CA15913312}" dt="2024-10-02T11:29:05.317" v="47"/>
        <pc:sldMkLst>
          <pc:docMk/>
          <pc:sldMk cId="1494137462" sldId="257"/>
        </pc:sldMkLst>
      </pc:sldChg>
      <pc:sldChg chg="modNotes">
        <pc:chgData name="Christian Laursen Christiansen" userId="S::clc@vibkat.dk::61544dea-2dd7-45cb-8beb-ba24e0a35f35" providerId="AD" clId="Web-{BFDD6622-97A7-4142-9AB8-82CA15913312}" dt="2024-10-02T11:29:33.833" v="79"/>
        <pc:sldMkLst>
          <pc:docMk/>
          <pc:sldMk cId="2110805103" sldId="259"/>
        </pc:sldMkLst>
      </pc:sldChg>
      <pc:sldChg chg="modNotes">
        <pc:chgData name="Christian Laursen Christiansen" userId="S::clc@vibkat.dk::61544dea-2dd7-45cb-8beb-ba24e0a35f35" providerId="AD" clId="Web-{BFDD6622-97A7-4142-9AB8-82CA15913312}" dt="2024-10-02T11:30:52.116" v="185"/>
        <pc:sldMkLst>
          <pc:docMk/>
          <pc:sldMk cId="546038870" sldId="2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2AE66-D7B1-4A4F-AE75-5BE0FCE6731E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593DA1-5192-40FE-9208-FDDAF92DA4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7926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93DA1-5192-40FE-9208-FDDAF92DA415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2607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93DA1-5192-40FE-9208-FDDAF92DA415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4127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93DA1-5192-40FE-9208-FDDAF92DA415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6750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04406-9FC5-ACFE-893D-D4EADEB1A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8388" y="745440"/>
            <a:ext cx="8132227" cy="3559859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AF19C-C14B-F137-2DE9-199245904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308" y="4669316"/>
            <a:ext cx="8132227" cy="135048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6A999-B8D4-1774-9F1B-9F9FE1B3B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11/1/24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65D5D-2AE2-6F91-D1EB-6DD8FC3C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029E4-3A4E-970A-17A8-1E17D37D1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85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D22A-1F6D-0DE5-E04A-DC466353D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ADD6F-7C93-3CD3-AC8D-28A78787C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06E74-14FC-84D9-4B41-7D9FB0D57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11/1/24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5A7DC-6292-6181-949E-F8BC3FA1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0F5C6-EADC-E072-B19B-49BB11DF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90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B2054-1AE7-534F-0CFE-1F0628A09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138" y="2243708"/>
            <a:ext cx="9156288" cy="3776091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8EC2A-45C7-131C-0F4A-56E62EB02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0137" y="838201"/>
            <a:ext cx="9156289" cy="140550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5A323-2679-E978-8856-2FEBE8F5A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11/1/24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71DC2-625E-0477-BF8C-F3CDDCE4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1A644-D449-E464-C2DF-F045A5189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73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2719-44A3-3EE8-D757-F0E0F9632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97" y="750627"/>
            <a:ext cx="10846556" cy="130415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40DC2-69F2-A056-508C-F5138E71F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6961" y="2075250"/>
            <a:ext cx="4571288" cy="410149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A2243E-0673-54F2-5B38-DF5D2C736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9560" y="2075250"/>
            <a:ext cx="4770191" cy="410149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46B7D-7BAF-8DE9-FB5A-282908B03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11/1/24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F99017-BDD7-56C7-43AE-4B86AC78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E7D63-14BF-E333-B350-75DA58E28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68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C7F72-3970-859F-C268-E9940EF2D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649" y="743803"/>
            <a:ext cx="10764271" cy="102536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37CC6-89B8-3CF3-6973-1B5B71782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6961" y="1769166"/>
            <a:ext cx="4571287" cy="815008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650EB0-E35B-DA3D-B6A1-2422B01C6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6961" y="2678597"/>
            <a:ext cx="4571287" cy="35067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7A15D0-F178-1506-0E61-C8FFDF9BD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98633" y="1769166"/>
            <a:ext cx="4571287" cy="815008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6CB421-A65A-A7DC-40A7-D8B76F9C3A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98633" y="2678596"/>
            <a:ext cx="4571287" cy="35067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AF5675-5329-D2DB-FAFF-700D076CA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11/1/24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392A97-07D9-5E5C-2A31-3B7D764CE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626143-8FEE-0ABD-25C7-C34AF6568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623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26EFE-D86C-B076-D4D1-FAD1883E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757766"/>
            <a:ext cx="7240293" cy="354753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3F3B23-C631-4B62-3211-30222ABE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11/1/24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89A1FB-EA0D-F6A3-A4EB-001AA082A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D671B7-A902-587D-89D0-ECFB738FD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69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27D49-E5B4-0E67-FCFC-62A04E70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11/1/24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0E4B02-DD32-C63F-6FEE-BC36E2EFD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5FA8B-18F7-7DDC-74E0-B1C7139E7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097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2D42A-8FC3-F6BE-4CF7-1490DE4FD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95" y="766636"/>
            <a:ext cx="3951745" cy="151062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A2BAA-1CCB-696D-D506-5E17470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400" y="702452"/>
            <a:ext cx="6249988" cy="531734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3C3E7-B970-EF6C-A6D3-6CB81C948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953" y="2277264"/>
            <a:ext cx="3752747" cy="374253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32464-D130-7DA0-050D-B444566B1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11/1/24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2B3B4-209E-187A-6F86-2F2EAD9F7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A2A86-6CB1-F027-66AC-8EBFA9D06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187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8F49-A418-C21F-25DC-E4C2E1716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972" y="765850"/>
            <a:ext cx="3995693" cy="177477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78CDE2-0C1B-D3BE-F399-98D983EF45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05400" y="838200"/>
            <a:ext cx="6249988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86322-CA2D-A634-C10E-4F22BCE48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0137" y="2552699"/>
            <a:ext cx="3736563" cy="3467099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D0DD6-F55F-4437-DEC5-FA6028509A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/>
          <a:lstStyle/>
          <a:p>
            <a:fld id="{3220A08F-2B1D-4498-A043-7C299B1C2561}" type="datetime1">
              <a:rPr lang="en-US" smtClean="0"/>
              <a:t>11/1/24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B46D7-EE7C-E399-6A6B-18237228F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1B808-3207-D755-3B0B-E1D8814B2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53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DEBC-9F49-FA9D-D13C-DB380A628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757451"/>
            <a:ext cx="10875953" cy="121465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00CB13-23E6-D711-450C-A85A0CB99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35467" y="1972101"/>
            <a:ext cx="10848873" cy="40476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9BB7B-5C14-76DB-FEA8-3DBC09A96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11/1/24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C13CC-29B3-9FDC-C746-D5D65CC2A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52A12-895F-E9BE-5289-4E0411BD3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32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A17614-2270-537D-8B09-6CB65016AD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59496" y="755981"/>
            <a:ext cx="2277552" cy="53383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BC98B5-885C-CBB1-A858-76F65F7D2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755981"/>
            <a:ext cx="8230086" cy="533836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5DAFE-6A83-FB7D-72DF-232EFE204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11/1/24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41CCF-A3CD-506E-3AAE-CAEFA8C1B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0DD9D-25C2-0EDF-A6F4-71946D57B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666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FF45E2-9197-4E34-029A-725ADAC0C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620202"/>
            <a:ext cx="9956747" cy="14387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8CC19E-63FE-1D76-2550-01FD9A6D9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5467" y="2306781"/>
            <a:ext cx="9956747" cy="3870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FA067-55BA-33CD-E6F2-B24B2D5DE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0137" y="63202"/>
            <a:ext cx="2743200" cy="3182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567E9B64-DC09-41C8-9DE3-DA74AF8D2F97}" type="datetime1">
              <a:rPr lang="en-US" smtClean="0"/>
              <a:t>11/1/24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5EAE2-7EF5-FFAA-CD74-AA63C67119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4016" y="6424761"/>
            <a:ext cx="4059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9DC1A-2539-3AE9-11EA-B87D22E62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3951" y="6425816"/>
            <a:ext cx="429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E91CC32-6A6B-4E2E-BBA1-6864F305DA2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1769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+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A6B3B35-324C-0E4F-9288-7DF50CE9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B0866DD-B8A7-1A99-8133-FDBD328789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747" y="4990563"/>
            <a:ext cx="11206313" cy="928567"/>
          </a:xfrm>
        </p:spPr>
        <p:txBody>
          <a:bodyPr anchor="b">
            <a:normAutofit/>
          </a:bodyPr>
          <a:lstStyle/>
          <a:p>
            <a:r>
              <a:rPr lang="da-DK" sz="4800"/>
              <a:t>The US Political System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8631D16-D5DD-EE75-708F-6C3F250BC8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218" y="5897931"/>
            <a:ext cx="11203841" cy="539804"/>
          </a:xfrm>
        </p:spPr>
        <p:txBody>
          <a:bodyPr anchor="t">
            <a:normAutofit/>
          </a:bodyPr>
          <a:lstStyle/>
          <a:p>
            <a:r>
              <a:rPr lang="da-DK" dirty="0"/>
              <a:t>… and </a:t>
            </a:r>
            <a:r>
              <a:rPr lang="da-DK" dirty="0" err="1"/>
              <a:t>why</a:t>
            </a:r>
            <a:r>
              <a:rPr lang="da-DK" dirty="0"/>
              <a:t> the 2024 </a:t>
            </a:r>
            <a:r>
              <a:rPr lang="da-DK" dirty="0" err="1"/>
              <a:t>election</a:t>
            </a:r>
            <a:r>
              <a:rPr lang="da-DK" dirty="0"/>
              <a:t> </a:t>
            </a:r>
            <a:r>
              <a:rPr lang="da-DK" dirty="0" err="1"/>
              <a:t>might</a:t>
            </a:r>
            <a:r>
              <a:rPr lang="da-DK" dirty="0"/>
              <a:t> </a:t>
            </a:r>
            <a:r>
              <a:rPr lang="da-DK" dirty="0" err="1"/>
              <a:t>become</a:t>
            </a:r>
            <a:r>
              <a:rPr lang="da-DK" dirty="0"/>
              <a:t> </a:t>
            </a:r>
            <a:r>
              <a:rPr lang="da-DK" i="1" dirty="0" err="1"/>
              <a:t>very</a:t>
            </a:r>
            <a:r>
              <a:rPr lang="da-DK" dirty="0"/>
              <a:t> </a:t>
            </a:r>
            <a:r>
              <a:rPr lang="da-DK" dirty="0" err="1"/>
              <a:t>dramatic</a:t>
            </a:r>
            <a:r>
              <a:rPr lang="da-DK" dirty="0"/>
              <a:t>.</a:t>
            </a:r>
          </a:p>
        </p:txBody>
      </p:sp>
      <p:pic>
        <p:nvPicPr>
          <p:cNvPr id="4" name="Picture 3" descr="Mt Rushmore National Memorial">
            <a:extLst>
              <a:ext uri="{FF2B5EF4-FFF2-40B4-BE49-F238E27FC236}">
                <a16:creationId xmlns:a16="http://schemas.microsoft.com/office/drawing/2014/main" id="{598B2106-3EE8-2A28-BF62-0B5086C916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712" b="28759"/>
          <a:stretch/>
        </p:blipFill>
        <p:spPr>
          <a:xfrm>
            <a:off x="20" y="10"/>
            <a:ext cx="12191979" cy="4763159"/>
          </a:xfrm>
          <a:custGeom>
            <a:avLst/>
            <a:gdLst/>
            <a:ahLst/>
            <a:cxnLst/>
            <a:rect l="l" t="t" r="r" b="b"/>
            <a:pathLst>
              <a:path w="12191999" h="4763169">
                <a:moveTo>
                  <a:pt x="0" y="0"/>
                </a:moveTo>
                <a:lnTo>
                  <a:pt x="12191999" y="0"/>
                </a:lnTo>
                <a:lnTo>
                  <a:pt x="12191999" y="4083630"/>
                </a:lnTo>
                <a:cubicBezTo>
                  <a:pt x="12191999" y="4458929"/>
                  <a:pt x="11887759" y="4763169"/>
                  <a:pt x="11512459" y="4763169"/>
                </a:cubicBezTo>
                <a:lnTo>
                  <a:pt x="6172519" y="4763169"/>
                </a:lnTo>
                <a:lnTo>
                  <a:pt x="5997087" y="4763169"/>
                </a:lnTo>
                <a:lnTo>
                  <a:pt x="657146" y="4763169"/>
                </a:lnTo>
                <a:cubicBezTo>
                  <a:pt x="375671" y="4763169"/>
                  <a:pt x="134167" y="4592034"/>
                  <a:pt x="31007" y="4348137"/>
                </a:cubicBezTo>
                <a:lnTo>
                  <a:pt x="0" y="424825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6541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46739B7-CDA7-1140-87BB-21243FC57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Illuminated San Francisco City Hall">
            <a:extLst>
              <a:ext uri="{FF2B5EF4-FFF2-40B4-BE49-F238E27FC236}">
                <a16:creationId xmlns:a16="http://schemas.microsoft.com/office/drawing/2014/main" id="{084F1FDB-5DF9-3F14-47B3-CCDC1BF2B5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528"/>
          <a:stretch/>
        </p:blipFill>
        <p:spPr>
          <a:xfrm>
            <a:off x="1" y="-8227"/>
            <a:ext cx="12191999" cy="6874452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F78D102-89E6-1D04-B77B-FB85BB44E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2811" y="-8227"/>
            <a:ext cx="4909189" cy="6874453"/>
          </a:xfrm>
          <a:custGeom>
            <a:avLst/>
            <a:gdLst>
              <a:gd name="connsiteX0" fmla="*/ 679539 w 4909189"/>
              <a:gd name="connsiteY0" fmla="*/ 0 h 6874453"/>
              <a:gd name="connsiteX1" fmla="*/ 4909189 w 4909189"/>
              <a:gd name="connsiteY1" fmla="*/ 0 h 6874453"/>
              <a:gd name="connsiteX2" fmla="*/ 4909189 w 4909189"/>
              <a:gd name="connsiteY2" fmla="*/ 6874453 h 6874453"/>
              <a:gd name="connsiteX3" fmla="*/ 679539 w 4909189"/>
              <a:gd name="connsiteY3" fmla="*/ 6874453 h 6874453"/>
              <a:gd name="connsiteX4" fmla="*/ 0 w 4909189"/>
              <a:gd name="connsiteY4" fmla="*/ 6194913 h 6874453"/>
              <a:gd name="connsiteX5" fmla="*/ 0 w 4909189"/>
              <a:gd name="connsiteY5" fmla="*/ 679540 h 6874453"/>
              <a:gd name="connsiteX6" fmla="*/ 679539 w 4909189"/>
              <a:gd name="connsiteY6" fmla="*/ 0 h 6874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09189" h="6874453">
                <a:moveTo>
                  <a:pt x="679539" y="0"/>
                </a:moveTo>
                <a:lnTo>
                  <a:pt x="4909189" y="0"/>
                </a:lnTo>
                <a:lnTo>
                  <a:pt x="4909189" y="6874453"/>
                </a:lnTo>
                <a:lnTo>
                  <a:pt x="679539" y="6874453"/>
                </a:lnTo>
                <a:cubicBezTo>
                  <a:pt x="304240" y="6874453"/>
                  <a:pt x="0" y="6570213"/>
                  <a:pt x="0" y="6194913"/>
                </a:cubicBezTo>
                <a:lnTo>
                  <a:pt x="0" y="679540"/>
                </a:lnTo>
                <a:cubicBezTo>
                  <a:pt x="0" y="304240"/>
                  <a:pt x="304240" y="0"/>
                  <a:pt x="679539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BC621D8-026B-4621-CF2F-57C59FB99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8215" y="583686"/>
            <a:ext cx="4115510" cy="1829832"/>
          </a:xfrm>
        </p:spPr>
        <p:txBody>
          <a:bodyPr anchor="t">
            <a:normAutofit/>
          </a:bodyPr>
          <a:lstStyle/>
          <a:p>
            <a:r>
              <a:rPr lang="da-DK" sz="4000"/>
              <a:t>Today’s goals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A440B8-D0A8-7448-CEF6-E61BE98C3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F996519-E62D-4F8C-AE1E-36928EC7D15C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11/1/24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24D7DEA-0871-63CB-2383-23CC8C6AF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8216" y="1382486"/>
            <a:ext cx="3709114" cy="3061997"/>
          </a:xfrm>
        </p:spPr>
        <p:txBody>
          <a:bodyPr anchor="b">
            <a:normAutofit/>
          </a:bodyPr>
          <a:lstStyle/>
          <a:p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know</a:t>
            </a:r>
            <a:r>
              <a:rPr lang="da-DK" dirty="0"/>
              <a:t> the </a:t>
            </a:r>
            <a:r>
              <a:rPr lang="da-DK" dirty="0" err="1"/>
              <a:t>role</a:t>
            </a:r>
            <a:r>
              <a:rPr lang="da-DK" dirty="0"/>
              <a:t> of </a:t>
            </a:r>
            <a:r>
              <a:rPr lang="da-DK" b="1" dirty="0"/>
              <a:t>the </a:t>
            </a:r>
            <a:r>
              <a:rPr lang="da-DK" b="1" dirty="0" err="1"/>
              <a:t>electoral</a:t>
            </a:r>
            <a:r>
              <a:rPr lang="da-DK" b="1" dirty="0"/>
              <a:t> college</a:t>
            </a:r>
            <a:r>
              <a:rPr lang="da-DK" dirty="0"/>
              <a:t> in US </a:t>
            </a:r>
            <a:r>
              <a:rPr lang="da-DK" dirty="0" err="1"/>
              <a:t>presidential</a:t>
            </a:r>
            <a:r>
              <a:rPr lang="da-DK" dirty="0"/>
              <a:t> </a:t>
            </a:r>
            <a:r>
              <a:rPr lang="da-DK" dirty="0" err="1"/>
              <a:t>elections</a:t>
            </a:r>
            <a:r>
              <a:rPr lang="da-DK" dirty="0"/>
              <a:t>, </a:t>
            </a:r>
            <a:r>
              <a:rPr lang="da-DK" dirty="0" err="1"/>
              <a:t>including</a:t>
            </a:r>
            <a:r>
              <a:rPr lang="da-DK" dirty="0"/>
              <a:t> the </a:t>
            </a:r>
            <a:r>
              <a:rPr lang="da-DK" dirty="0" err="1"/>
              <a:t>concept</a:t>
            </a:r>
            <a:r>
              <a:rPr lang="da-DK" dirty="0"/>
              <a:t> of </a:t>
            </a:r>
            <a:r>
              <a:rPr lang="da-DK" b="1" dirty="0"/>
              <a:t>swing </a:t>
            </a:r>
            <a:r>
              <a:rPr lang="da-DK" b="1" dirty="0" err="1"/>
              <a:t>states</a:t>
            </a:r>
            <a:r>
              <a:rPr lang="da-DK" dirty="0"/>
              <a:t>.</a:t>
            </a:r>
          </a:p>
          <a:p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explain</a:t>
            </a:r>
            <a:r>
              <a:rPr lang="da-DK" dirty="0"/>
              <a:t> the </a:t>
            </a:r>
            <a:r>
              <a:rPr lang="da-DK" dirty="0" err="1"/>
              <a:t>concept</a:t>
            </a:r>
            <a:r>
              <a:rPr lang="da-DK" dirty="0"/>
              <a:t> of </a:t>
            </a:r>
            <a:r>
              <a:rPr lang="da-DK" b="1" dirty="0"/>
              <a:t>checks and balances</a:t>
            </a:r>
            <a:r>
              <a:rPr lang="da-DK" dirty="0"/>
              <a:t> in the American </a:t>
            </a:r>
            <a:r>
              <a:rPr lang="da-DK" dirty="0" err="1"/>
              <a:t>political</a:t>
            </a:r>
            <a:r>
              <a:rPr lang="da-DK" dirty="0"/>
              <a:t> system.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4CD3956-ED8C-CCAC-4CF7-D6F12744B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137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995918-1F19-F0BB-D0A9-DD0BD7AED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Pick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</a:t>
            </a:r>
            <a:r>
              <a:rPr lang="da-DK" dirty="0" err="1"/>
              <a:t>snippet</a:t>
            </a:r>
            <a:r>
              <a:rPr lang="da-DK" dirty="0"/>
              <a:t> and </a:t>
            </a:r>
            <a:r>
              <a:rPr lang="da-DK" dirty="0" err="1"/>
              <a:t>explain</a:t>
            </a:r>
            <a:r>
              <a:rPr lang="da-DK" dirty="0"/>
              <a:t> </a:t>
            </a:r>
            <a:r>
              <a:rPr lang="da-DK" dirty="0" err="1"/>
              <a:t>its</a:t>
            </a:r>
            <a:r>
              <a:rPr lang="da-DK" dirty="0"/>
              <a:t> </a:t>
            </a:r>
            <a:r>
              <a:rPr lang="da-DK" dirty="0" err="1"/>
              <a:t>connection</a:t>
            </a:r>
            <a:r>
              <a:rPr lang="da-DK" dirty="0"/>
              <a:t> to as </a:t>
            </a:r>
            <a:r>
              <a:rPr lang="da-DK" dirty="0" err="1"/>
              <a:t>many</a:t>
            </a:r>
            <a:r>
              <a:rPr lang="da-DK" dirty="0"/>
              <a:t> </a:t>
            </a:r>
            <a:r>
              <a:rPr lang="da-DK" dirty="0" err="1"/>
              <a:t>other</a:t>
            </a:r>
            <a:r>
              <a:rPr lang="da-DK" dirty="0"/>
              <a:t> </a:t>
            </a:r>
            <a:r>
              <a:rPr lang="da-DK" dirty="0" err="1"/>
              <a:t>snippets</a:t>
            </a:r>
            <a:r>
              <a:rPr lang="da-DK" dirty="0"/>
              <a:t> as </a:t>
            </a:r>
            <a:r>
              <a:rPr lang="da-DK" dirty="0" err="1"/>
              <a:t>possible</a:t>
            </a:r>
            <a:r>
              <a:rPr lang="da-DK" dirty="0"/>
              <a:t>.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3EEEDD0-F24D-A6AC-E27A-4BD7BDCD6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Vocabulary</a:t>
            </a:r>
            <a:r>
              <a:rPr lang="da-DK" dirty="0"/>
              <a:t> </a:t>
            </a:r>
            <a:r>
              <a:rPr lang="da-DK" dirty="0" err="1"/>
              <a:t>snippets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AC6112C-B912-BBB2-B589-FD3EB5A33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11/1/24</a:t>
            </a:fld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92C7F3-BC03-29F1-A7F8-93BB36BA8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05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ubber bands connected attached to nails">
            <a:extLst>
              <a:ext uri="{FF2B5EF4-FFF2-40B4-BE49-F238E27FC236}">
                <a16:creationId xmlns:a16="http://schemas.microsoft.com/office/drawing/2014/main" id="{A6137135-FDCB-4EE3-B11F-9DDCDB7EE8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897" r="10896" b="-2"/>
          <a:stretch/>
        </p:blipFill>
        <p:spPr>
          <a:xfrm>
            <a:off x="4157001" y="-1"/>
            <a:ext cx="8035000" cy="6858001"/>
          </a:xfrm>
          <a:custGeom>
            <a:avLst/>
            <a:gdLst/>
            <a:ahLst/>
            <a:cxnLst/>
            <a:rect l="l" t="t" r="r" b="b"/>
            <a:pathLst>
              <a:path w="8035000" h="6858001">
                <a:moveTo>
                  <a:pt x="0" y="0"/>
                </a:moveTo>
                <a:lnTo>
                  <a:pt x="8035000" y="0"/>
                </a:lnTo>
                <a:lnTo>
                  <a:pt x="8035000" y="6858001"/>
                </a:lnTo>
                <a:lnTo>
                  <a:pt x="137897" y="6858001"/>
                </a:lnTo>
                <a:lnTo>
                  <a:pt x="274509" y="6844229"/>
                </a:lnTo>
                <a:cubicBezTo>
                  <a:pt x="583423" y="6781017"/>
                  <a:pt x="815799" y="6507690"/>
                  <a:pt x="815799" y="6180089"/>
                </a:cubicBezTo>
                <a:lnTo>
                  <a:pt x="815799" y="677915"/>
                </a:lnTo>
                <a:cubicBezTo>
                  <a:pt x="815799" y="303514"/>
                  <a:pt x="512287" y="2"/>
                  <a:pt x="137886" y="2"/>
                </a:cubicBez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6C2660D-B880-0013-AAD4-EE1C3F52E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52" y="752136"/>
            <a:ext cx="3944703" cy="35531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dirty="0"/>
              <a:t>Arrange all the snippets in a web of connections on a piece of A3 paper – photograph it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449F11D-E420-10EB-822B-BAFF105A6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2252" y="4762123"/>
            <a:ext cx="3698627" cy="125767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Vocabulary snippets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1D01C5-BBEB-9D10-DFC8-A63AD448E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477AEB6-FCE1-4CD5-923B-84E54F1460D5}" type="datetime1">
              <a:rPr lang="en-US"/>
              <a:pPr>
                <a:spcAft>
                  <a:spcPts val="600"/>
                </a:spcAft>
              </a:pPr>
              <a:t>11/1/24</a:t>
            </a:fld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9B6075B-3206-BC8F-2463-51EA7922F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399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52D4E6-A085-1A80-102E-AE9186FAE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26" y="620202"/>
            <a:ext cx="9956747" cy="1438780"/>
          </a:xfrm>
        </p:spPr>
        <p:txBody>
          <a:bodyPr/>
          <a:lstStyle/>
          <a:p>
            <a:pPr algn="ctr"/>
            <a:r>
              <a:rPr lang="da-DK" dirty="0" err="1"/>
              <a:t>Taboo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865242-73CD-E5F1-3304-614602748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36" y="2297761"/>
            <a:ext cx="10549938" cy="3870181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da-DK" sz="2400" dirty="0" err="1"/>
              <a:t>Electoral</a:t>
            </a:r>
            <a:r>
              <a:rPr lang="da-DK" sz="2400" dirty="0"/>
              <a:t> college</a:t>
            </a:r>
          </a:p>
          <a:p>
            <a:pPr marL="0" indent="0">
              <a:buNone/>
            </a:pPr>
            <a:r>
              <a:rPr lang="da-DK" sz="2400" dirty="0" err="1"/>
              <a:t>Congress</a:t>
            </a:r>
            <a:endParaRPr lang="da-DK" sz="2400" dirty="0"/>
          </a:p>
          <a:p>
            <a:pPr marL="0" indent="0">
              <a:buNone/>
            </a:pPr>
            <a:r>
              <a:rPr lang="da-DK" sz="2400" dirty="0" err="1"/>
              <a:t>Senate</a:t>
            </a:r>
            <a:endParaRPr lang="da-DK" sz="2400" dirty="0"/>
          </a:p>
          <a:p>
            <a:pPr marL="0" indent="0">
              <a:buNone/>
            </a:pPr>
            <a:r>
              <a:rPr lang="da-DK" sz="2400" dirty="0"/>
              <a:t>House of </a:t>
            </a:r>
            <a:r>
              <a:rPr lang="da-DK" sz="2400" dirty="0" err="1"/>
              <a:t>Representatives</a:t>
            </a:r>
            <a:endParaRPr lang="da-DK" sz="2400" dirty="0"/>
          </a:p>
          <a:p>
            <a:pPr marL="0" indent="0">
              <a:buNone/>
            </a:pPr>
            <a:r>
              <a:rPr lang="da-DK" sz="2400" dirty="0"/>
              <a:t>Swing </a:t>
            </a:r>
            <a:r>
              <a:rPr lang="da-DK" sz="2400" dirty="0" err="1"/>
              <a:t>state</a:t>
            </a:r>
            <a:endParaRPr lang="da-DK" sz="2400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FBDF42F-E731-230A-BAF8-BE55C55A8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11/1/24</a:t>
            </a:fld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9E60BBB-22FE-E314-6BC3-0954CFDA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06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BC1B2-F9DB-06D3-F779-081606D7A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Taboo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02D220-AAA3-1555-D3A9-6EA4C5AB5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400" dirty="0" err="1"/>
              <a:t>President</a:t>
            </a:r>
            <a:endParaRPr lang="da-DK" sz="2400" dirty="0"/>
          </a:p>
          <a:p>
            <a:pPr marL="0" indent="0">
              <a:buNone/>
            </a:pPr>
            <a:r>
              <a:rPr lang="da-DK" sz="2400" dirty="0"/>
              <a:t>”Winner </a:t>
            </a:r>
            <a:r>
              <a:rPr lang="da-DK" sz="2400" dirty="0" err="1"/>
              <a:t>takes</a:t>
            </a:r>
            <a:r>
              <a:rPr lang="da-DK" sz="2400" dirty="0"/>
              <a:t> all”</a:t>
            </a:r>
          </a:p>
          <a:p>
            <a:pPr marL="0" indent="0">
              <a:buNone/>
            </a:pPr>
            <a:r>
              <a:rPr lang="da-DK" sz="2400" dirty="0" err="1"/>
              <a:t>Two</a:t>
            </a:r>
            <a:r>
              <a:rPr lang="da-DK" sz="2400" dirty="0"/>
              <a:t>-party system</a:t>
            </a:r>
          </a:p>
          <a:p>
            <a:pPr marL="0" indent="0">
              <a:buNone/>
            </a:pPr>
            <a:r>
              <a:rPr lang="da-DK" sz="2400" dirty="0"/>
              <a:t>The </a:t>
            </a:r>
            <a:r>
              <a:rPr lang="da-DK" sz="2400" dirty="0" err="1"/>
              <a:t>Constitution</a:t>
            </a:r>
            <a:endParaRPr lang="da-DK" sz="2400" dirty="0"/>
          </a:p>
          <a:p>
            <a:pPr marL="0" indent="0">
              <a:buNone/>
            </a:pPr>
            <a:r>
              <a:rPr lang="da-DK" sz="2400" dirty="0"/>
              <a:t>Secure </a:t>
            </a:r>
            <a:r>
              <a:rPr lang="da-DK" sz="2400" dirty="0" err="1"/>
              <a:t>state</a:t>
            </a:r>
            <a:endParaRPr lang="da-DK" sz="2400" dirty="0"/>
          </a:p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CCD7BE8-F0D6-4EE1-FC18-4F6D650BC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11/1/24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A18D624-C4D8-BC84-8824-F46B90BE2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0156FAA-0C77-3AB3-D4AE-8DF1B804A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300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32F2A31-C129-2298-9973-26A0E0FAA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7989A6-052B-F78E-493A-4DDCD93D4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8" y="749808"/>
            <a:ext cx="5093863" cy="1111649"/>
          </a:xfrm>
        </p:spPr>
        <p:txBody>
          <a:bodyPr anchor="t">
            <a:normAutofit/>
          </a:bodyPr>
          <a:lstStyle/>
          <a:p>
            <a:r>
              <a:rPr lang="da-DK" sz="3700" dirty="0"/>
              <a:t>Research task: Checks and balances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6DE2F18-7531-42E8-8730-8C540BEF4F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F996519-E62D-4F8C-AE1E-36928EC7D15C}" type="datetime1">
              <a:rPr lang="en-US" smtClean="0"/>
              <a:pPr>
                <a:spcAft>
                  <a:spcPts val="600"/>
                </a:spcAft>
              </a:pPr>
              <a:t>11/1/24</a:t>
            </a:fld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9E38CB-A5B2-83DD-9C2C-BBE6630C6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137" y="2453640"/>
            <a:ext cx="6028006" cy="3668720"/>
          </a:xfrm>
        </p:spPr>
        <p:txBody>
          <a:bodyPr anchor="b">
            <a:normAutofit/>
          </a:bodyPr>
          <a:lstStyle/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da-DK" dirty="0" err="1"/>
              <a:t>What</a:t>
            </a:r>
            <a:r>
              <a:rPr lang="da-DK" dirty="0"/>
              <a:t> </a:t>
            </a:r>
            <a:r>
              <a:rPr lang="da-DK" dirty="0" err="1"/>
              <a:t>challenges</a:t>
            </a:r>
            <a:r>
              <a:rPr lang="da-DK" dirty="0"/>
              <a:t> did Joe Biden face from </a:t>
            </a:r>
            <a:r>
              <a:rPr lang="da-DK" dirty="0" err="1"/>
              <a:t>within</a:t>
            </a:r>
            <a:r>
              <a:rPr lang="da-DK" dirty="0"/>
              <a:t> the </a:t>
            </a:r>
            <a:r>
              <a:rPr lang="da-DK" dirty="0" err="1"/>
              <a:t>Democratic</a:t>
            </a:r>
            <a:r>
              <a:rPr lang="da-DK" dirty="0"/>
              <a:t> Party to </a:t>
            </a:r>
            <a:r>
              <a:rPr lang="da-DK" dirty="0" err="1"/>
              <a:t>make</a:t>
            </a:r>
            <a:r>
              <a:rPr lang="da-DK" dirty="0"/>
              <a:t> </a:t>
            </a:r>
            <a:r>
              <a:rPr lang="da-DK" dirty="0" err="1"/>
              <a:t>him</a:t>
            </a:r>
            <a:r>
              <a:rPr lang="da-DK" dirty="0"/>
              <a:t> </a:t>
            </a:r>
            <a:r>
              <a:rPr lang="da-DK" dirty="0" err="1"/>
              <a:t>decide</a:t>
            </a:r>
            <a:r>
              <a:rPr lang="da-DK" dirty="0"/>
              <a:t> not to run?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da-DK" dirty="0" err="1"/>
              <a:t>What</a:t>
            </a:r>
            <a:r>
              <a:rPr lang="da-DK" dirty="0"/>
              <a:t> is the </a:t>
            </a:r>
            <a:r>
              <a:rPr lang="da-DK" dirty="0" err="1"/>
              <a:t>relationship</a:t>
            </a:r>
            <a:r>
              <a:rPr lang="da-DK" dirty="0"/>
              <a:t> </a:t>
            </a:r>
            <a:r>
              <a:rPr lang="da-DK" dirty="0" err="1"/>
              <a:t>between</a:t>
            </a:r>
            <a:r>
              <a:rPr lang="da-DK" dirty="0"/>
              <a:t> Donald Trump and the rest of the </a:t>
            </a:r>
            <a:r>
              <a:rPr lang="da-DK" dirty="0" err="1"/>
              <a:t>Republican</a:t>
            </a:r>
            <a:r>
              <a:rPr lang="da-DK" dirty="0"/>
              <a:t> Party?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da-DK" dirty="0" err="1"/>
              <a:t>What</a:t>
            </a:r>
            <a:r>
              <a:rPr lang="da-DK" dirty="0"/>
              <a:t> </a:t>
            </a:r>
            <a:r>
              <a:rPr lang="da-DK" dirty="0" err="1"/>
              <a:t>was</a:t>
            </a:r>
            <a:r>
              <a:rPr lang="da-DK" dirty="0"/>
              <a:t> the </a:t>
            </a:r>
            <a:r>
              <a:rPr lang="da-DK" dirty="0" err="1"/>
              <a:t>result</a:t>
            </a:r>
            <a:r>
              <a:rPr lang="da-DK" dirty="0"/>
              <a:t> of the </a:t>
            </a:r>
            <a:r>
              <a:rPr lang="da-DK" dirty="0" err="1"/>
              <a:t>impeachment</a:t>
            </a:r>
            <a:r>
              <a:rPr lang="da-DK" dirty="0"/>
              <a:t> of Donald Trump? </a:t>
            </a:r>
            <a:r>
              <a:rPr lang="da-DK" dirty="0" err="1"/>
              <a:t>What</a:t>
            </a:r>
            <a:r>
              <a:rPr lang="da-DK" dirty="0"/>
              <a:t> </a:t>
            </a:r>
            <a:r>
              <a:rPr lang="da-DK" dirty="0" err="1"/>
              <a:t>does</a:t>
            </a:r>
            <a:r>
              <a:rPr lang="da-DK" dirty="0"/>
              <a:t> it show </a:t>
            </a:r>
            <a:r>
              <a:rPr lang="da-DK" dirty="0" err="1"/>
              <a:t>about</a:t>
            </a:r>
            <a:r>
              <a:rPr lang="da-DK" dirty="0"/>
              <a:t> the </a:t>
            </a:r>
            <a:r>
              <a:rPr lang="da-DK" dirty="0" err="1"/>
              <a:t>ability</a:t>
            </a:r>
            <a:r>
              <a:rPr lang="da-DK" dirty="0"/>
              <a:t> of </a:t>
            </a:r>
            <a:r>
              <a:rPr lang="da-DK" dirty="0" err="1"/>
              <a:t>Congress</a:t>
            </a:r>
            <a:r>
              <a:rPr lang="da-DK" dirty="0"/>
              <a:t> to hold the </a:t>
            </a:r>
            <a:r>
              <a:rPr lang="da-DK" dirty="0" err="1"/>
              <a:t>president</a:t>
            </a:r>
            <a:r>
              <a:rPr lang="da-DK" dirty="0"/>
              <a:t> </a:t>
            </a:r>
            <a:r>
              <a:rPr lang="da-DK" dirty="0" err="1"/>
              <a:t>accountable</a:t>
            </a:r>
            <a:r>
              <a:rPr lang="da-DK" dirty="0"/>
              <a:t>?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endParaRPr lang="da-DK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15DA3E0-5DFF-DFD6-486D-1B52AB282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7" r="9558" b="1"/>
          <a:stretch/>
        </p:blipFill>
        <p:spPr bwMode="auto">
          <a:xfrm>
            <a:off x="7156290" y="78539"/>
            <a:ext cx="4963886" cy="6700922"/>
          </a:xfrm>
          <a:custGeom>
            <a:avLst/>
            <a:gdLst/>
            <a:ahLst/>
            <a:cxnLst/>
            <a:rect l="l" t="t" r="r" b="b"/>
            <a:pathLst>
              <a:path w="4963886" h="6700922">
                <a:moveTo>
                  <a:pt x="678017" y="0"/>
                </a:moveTo>
                <a:lnTo>
                  <a:pt x="4285869" y="0"/>
                </a:lnTo>
                <a:cubicBezTo>
                  <a:pt x="4660327" y="0"/>
                  <a:pt x="4963886" y="303559"/>
                  <a:pt x="4963886" y="678017"/>
                </a:cubicBezTo>
                <a:lnTo>
                  <a:pt x="4963886" y="6022905"/>
                </a:lnTo>
                <a:cubicBezTo>
                  <a:pt x="4963886" y="6397363"/>
                  <a:pt x="4660327" y="6700922"/>
                  <a:pt x="4285869" y="6700922"/>
                </a:cubicBezTo>
                <a:lnTo>
                  <a:pt x="678017" y="6700922"/>
                </a:lnTo>
                <a:cubicBezTo>
                  <a:pt x="303559" y="6700922"/>
                  <a:pt x="0" y="6397363"/>
                  <a:pt x="0" y="6022905"/>
                </a:cubicBezTo>
                <a:lnTo>
                  <a:pt x="0" y="678017"/>
                </a:lnTo>
                <a:cubicBezTo>
                  <a:pt x="0" y="303559"/>
                  <a:pt x="303559" y="0"/>
                  <a:pt x="67801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44C0242-A2A0-6160-903F-271A06037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038870"/>
      </p:ext>
    </p:extLst>
  </p:cSld>
  <p:clrMapOvr>
    <a:masterClrMapping/>
  </p:clrMapOvr>
</p:sld>
</file>

<file path=ppt/theme/theme1.xml><?xml version="1.0" encoding="utf-8"?>
<a:theme xmlns:a="http://schemas.openxmlformats.org/drawingml/2006/main" name="DylanVTI">
  <a:themeElements>
    <a:clrScheme name="AnalogousFromRegularSeed_2SEEDS">
      <a:dk1>
        <a:srgbClr val="000000"/>
      </a:dk1>
      <a:lt1>
        <a:srgbClr val="FFFFFF"/>
      </a:lt1>
      <a:dk2>
        <a:srgbClr val="2C301B"/>
      </a:dk2>
      <a:lt2>
        <a:srgbClr val="F3F2F0"/>
      </a:lt2>
      <a:accent1>
        <a:srgbClr val="1782D5"/>
      </a:accent1>
      <a:accent2>
        <a:srgbClr val="20B2B5"/>
      </a:accent2>
      <a:accent3>
        <a:srgbClr val="2B46E7"/>
      </a:accent3>
      <a:accent4>
        <a:srgbClr val="D51727"/>
      </a:accent4>
      <a:accent5>
        <a:srgbClr val="E76829"/>
      </a:accent5>
      <a:accent6>
        <a:srgbClr val="D5A517"/>
      </a:accent6>
      <a:hlink>
        <a:srgbClr val="BF773F"/>
      </a:hlink>
      <a:folHlink>
        <a:srgbClr val="7F7F7F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ylanVTI" id="{602636BD-A055-489B-83EC-AD971B7E5F9C}" vid="{CD33A9BC-C4B5-4F36-8A14-490DC4E38F2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A2AD00024361F44B499AA8CB412D4E5" ma:contentTypeVersion="17" ma:contentTypeDescription="Opret et nyt dokument." ma:contentTypeScope="" ma:versionID="62c5e8d0d0443e445bdd05e1cf26c657">
  <xsd:schema xmlns:xsd="http://www.w3.org/2001/XMLSchema" xmlns:xs="http://www.w3.org/2001/XMLSchema" xmlns:p="http://schemas.microsoft.com/office/2006/metadata/properties" xmlns:ns2="b5a9716d-dc4c-4b9f-87ae-f47fba45fee2" xmlns:ns3="fbb0aebc-62d7-43cb-8b26-61abdbe6992c" targetNamespace="http://schemas.microsoft.com/office/2006/metadata/properties" ma:root="true" ma:fieldsID="64a88dab673e43fd6339f1f2a93b88c4" ns2:_="" ns3:_="">
    <xsd:import namespace="b5a9716d-dc4c-4b9f-87ae-f47fba45fee2"/>
    <xsd:import namespace="fbb0aebc-62d7-43cb-8b26-61abdbe699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a9716d-dc4c-4b9f-87ae-f47fba45fe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illedmærker" ma:readOnly="false" ma:fieldId="{5cf76f15-5ced-4ddc-b409-7134ff3c332f}" ma:taxonomyMulti="true" ma:sspId="195c890c-c95f-414f-878b-29df5ca754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b0aebc-62d7-43cb-8b26-61abdbe699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c9c8646-8932-43de-aa27-c019e4dd7dc0}" ma:internalName="TaxCatchAll" ma:showField="CatchAllData" ma:web="fbb0aebc-62d7-43cb-8b26-61abdbe699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5a9716d-dc4c-4b9f-87ae-f47fba45fee2">
      <Terms xmlns="http://schemas.microsoft.com/office/infopath/2007/PartnerControls"/>
    </lcf76f155ced4ddcb4097134ff3c332f>
    <TaxCatchAll xmlns="fbb0aebc-62d7-43cb-8b26-61abdbe6992c" xsi:nil="true"/>
  </documentManagement>
</p:properties>
</file>

<file path=customXml/itemProps1.xml><?xml version="1.0" encoding="utf-8"?>
<ds:datastoreItem xmlns:ds="http://schemas.openxmlformats.org/officeDocument/2006/customXml" ds:itemID="{B9E02AE5-12D0-445E-A06F-390BBF0E96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4E3AC2-7837-4616-8FBC-C2821CD522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a9716d-dc4c-4b9f-87ae-f47fba45fee2"/>
    <ds:schemaRef ds:uri="fbb0aebc-62d7-43cb-8b26-61abdbe699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4518D66-25D8-468B-8C56-CB7C321FB10A}">
  <ds:schemaRefs>
    <ds:schemaRef ds:uri="http://schemas.microsoft.com/office/2006/metadata/properties"/>
    <ds:schemaRef ds:uri="http://schemas.microsoft.com/office/infopath/2007/PartnerControls"/>
    <ds:schemaRef ds:uri="b5a9716d-dc4c-4b9f-87ae-f47fba45fee2"/>
    <ds:schemaRef ds:uri="fbb0aebc-62d7-43cb-8b26-61abdbe6992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196</Words>
  <Application>Microsoft Macintosh PowerPoint</Application>
  <PresentationFormat>Widescreen</PresentationFormat>
  <Paragraphs>41</Paragraphs>
  <Slides>7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Neue Haas Grotesk Text Pro</vt:lpstr>
      <vt:lpstr>DylanVTI</vt:lpstr>
      <vt:lpstr>The US Political System</vt:lpstr>
      <vt:lpstr>Today’s goals</vt:lpstr>
      <vt:lpstr>Pick one snippet and explain its connection to as many other snippets as possible.</vt:lpstr>
      <vt:lpstr>Arrange all the snippets in a web of connections on a piece of A3 paper – photograph it</vt:lpstr>
      <vt:lpstr>Taboo</vt:lpstr>
      <vt:lpstr>Taboo</vt:lpstr>
      <vt:lpstr>Research task: Checks and balances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Laursen Christiansen</dc:creator>
  <cp:lastModifiedBy>Cecilia Ahrenkiel</cp:lastModifiedBy>
  <cp:revision>22</cp:revision>
  <dcterms:created xsi:type="dcterms:W3CDTF">2024-08-29T06:51:58Z</dcterms:created>
  <dcterms:modified xsi:type="dcterms:W3CDTF">2024-11-01T06:38:09Z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0x010100AA2AD00024361F44B499AA8CB412D4E5</vt:lpwstr>
  </property>
  <property fmtid="{D5CDD505-2E9C-101B-9397-08002B2CF9AE}" pid="3" name="MediaServiceImageTags">
    <vt:lpwstr/>
  </property>
</Properties>
</file>