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E34748-2953-F546-AD8E-781B3AAA1EA8}" v="185" dt="2024-11-04T07:17:09.4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17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arke Møller Pedersen" userId="33a9fee4-ba83-4aba-a655-7ba2f3351151" providerId="ADAL" clId="{DBE34748-2953-F546-AD8E-781B3AAA1EA8}"/>
    <pc:docChg chg="custSel modSld">
      <pc:chgData name="Bjarke Møller Pedersen" userId="33a9fee4-ba83-4aba-a655-7ba2f3351151" providerId="ADAL" clId="{DBE34748-2953-F546-AD8E-781B3AAA1EA8}" dt="2024-11-04T07:22:00.336" v="408" actId="20577"/>
      <pc:docMkLst>
        <pc:docMk/>
      </pc:docMkLst>
      <pc:sldChg chg="modSp mod">
        <pc:chgData name="Bjarke Møller Pedersen" userId="33a9fee4-ba83-4aba-a655-7ba2f3351151" providerId="ADAL" clId="{DBE34748-2953-F546-AD8E-781B3AAA1EA8}" dt="2024-11-04T07:17:09.479" v="264" actId="20577"/>
        <pc:sldMkLst>
          <pc:docMk/>
          <pc:sldMk cId="2282235177" sldId="257"/>
        </pc:sldMkLst>
        <pc:spChg chg="mod">
          <ac:chgData name="Bjarke Møller Pedersen" userId="33a9fee4-ba83-4aba-a655-7ba2f3351151" providerId="ADAL" clId="{DBE34748-2953-F546-AD8E-781B3AAA1EA8}" dt="2024-11-04T07:08:29.951" v="80" actId="14100"/>
          <ac:spMkLst>
            <pc:docMk/>
            <pc:sldMk cId="2282235177" sldId="257"/>
            <ac:spMk id="2" creationId="{86350CBA-040A-4F10-9BBC-5FE93B2922FA}"/>
          </ac:spMkLst>
        </pc:spChg>
        <pc:spChg chg="mod">
          <ac:chgData name="Bjarke Møller Pedersen" userId="33a9fee4-ba83-4aba-a655-7ba2f3351151" providerId="ADAL" clId="{DBE34748-2953-F546-AD8E-781B3AAA1EA8}" dt="2024-11-04T07:17:09.479" v="264" actId="20577"/>
          <ac:spMkLst>
            <pc:docMk/>
            <pc:sldMk cId="2282235177" sldId="257"/>
            <ac:spMk id="3" creationId="{B1E34932-9857-4C55-B27F-D6CA775FBF21}"/>
          </ac:spMkLst>
        </pc:spChg>
      </pc:sldChg>
      <pc:sldChg chg="addSp delSp modSp mod">
        <pc:chgData name="Bjarke Møller Pedersen" userId="33a9fee4-ba83-4aba-a655-7ba2f3351151" providerId="ADAL" clId="{DBE34748-2953-F546-AD8E-781B3AAA1EA8}" dt="2024-11-04T07:03:22.299" v="6" actId="1076"/>
        <pc:sldMkLst>
          <pc:docMk/>
          <pc:sldMk cId="2785064171" sldId="258"/>
        </pc:sldMkLst>
        <pc:spChg chg="add del mod">
          <ac:chgData name="Bjarke Møller Pedersen" userId="33a9fee4-ba83-4aba-a655-7ba2f3351151" providerId="ADAL" clId="{DBE34748-2953-F546-AD8E-781B3AAA1EA8}" dt="2024-11-04T07:02:37.799" v="1" actId="478"/>
          <ac:spMkLst>
            <pc:docMk/>
            <pc:sldMk cId="2785064171" sldId="258"/>
            <ac:spMk id="5" creationId="{2B4A3968-0025-4504-4CA4-C6D1C481C75B}"/>
          </ac:spMkLst>
        </pc:spChg>
        <pc:picChg chg="del">
          <ac:chgData name="Bjarke Møller Pedersen" userId="33a9fee4-ba83-4aba-a655-7ba2f3351151" providerId="ADAL" clId="{DBE34748-2953-F546-AD8E-781B3AAA1EA8}" dt="2024-11-04T07:02:34.941" v="0" actId="478"/>
          <ac:picMkLst>
            <pc:docMk/>
            <pc:sldMk cId="2785064171" sldId="258"/>
            <ac:picMk id="4" creationId="{120C955C-0D8E-44D2-A1C6-B8CD39CC3A7F}"/>
          </ac:picMkLst>
        </pc:picChg>
        <pc:picChg chg="add mod">
          <ac:chgData name="Bjarke Møller Pedersen" userId="33a9fee4-ba83-4aba-a655-7ba2f3351151" providerId="ADAL" clId="{DBE34748-2953-F546-AD8E-781B3AAA1EA8}" dt="2024-11-04T07:03:22.299" v="6" actId="1076"/>
          <ac:picMkLst>
            <pc:docMk/>
            <pc:sldMk cId="2785064171" sldId="258"/>
            <ac:picMk id="6" creationId="{AAABACF9-63C2-B15B-06A6-97B27348AE77}"/>
          </ac:picMkLst>
        </pc:picChg>
      </pc:sldChg>
      <pc:sldChg chg="addSp delSp modSp mod">
        <pc:chgData name="Bjarke Møller Pedersen" userId="33a9fee4-ba83-4aba-a655-7ba2f3351151" providerId="ADAL" clId="{DBE34748-2953-F546-AD8E-781B3AAA1EA8}" dt="2024-11-04T07:18:26.407" v="338" actId="478"/>
        <pc:sldMkLst>
          <pc:docMk/>
          <pc:sldMk cId="350602510" sldId="259"/>
        </pc:sldMkLst>
        <pc:spChg chg="mod">
          <ac:chgData name="Bjarke Møller Pedersen" userId="33a9fee4-ba83-4aba-a655-7ba2f3351151" providerId="ADAL" clId="{DBE34748-2953-F546-AD8E-781B3AAA1EA8}" dt="2024-11-04T07:18:18.979" v="337" actId="20577"/>
          <ac:spMkLst>
            <pc:docMk/>
            <pc:sldMk cId="350602510" sldId="259"/>
            <ac:spMk id="2" creationId="{B9D2C8FB-8BEB-40BB-AA15-4B3340B5D29C}"/>
          </ac:spMkLst>
        </pc:spChg>
        <pc:spChg chg="add mod">
          <ac:chgData name="Bjarke Møller Pedersen" userId="33a9fee4-ba83-4aba-a655-7ba2f3351151" providerId="ADAL" clId="{DBE34748-2953-F546-AD8E-781B3AAA1EA8}" dt="2024-11-04T07:18:26.407" v="338" actId="478"/>
          <ac:spMkLst>
            <pc:docMk/>
            <pc:sldMk cId="350602510" sldId="259"/>
            <ac:spMk id="4" creationId="{6CB75C97-E8B1-1D45-9CBE-4E0429C8B410}"/>
          </ac:spMkLst>
        </pc:spChg>
        <pc:graphicFrameChg chg="del">
          <ac:chgData name="Bjarke Møller Pedersen" userId="33a9fee4-ba83-4aba-a655-7ba2f3351151" providerId="ADAL" clId="{DBE34748-2953-F546-AD8E-781B3AAA1EA8}" dt="2024-11-04T07:18:26.407" v="338" actId="478"/>
          <ac:graphicFrameMkLst>
            <pc:docMk/>
            <pc:sldMk cId="350602510" sldId="259"/>
            <ac:graphicFrameMk id="7" creationId="{09BF0AA8-D10C-4C67-89B6-F798A3B5E0F0}"/>
          </ac:graphicFrameMkLst>
        </pc:graphicFrameChg>
      </pc:sldChg>
      <pc:sldChg chg="modSp mod">
        <pc:chgData name="Bjarke Møller Pedersen" userId="33a9fee4-ba83-4aba-a655-7ba2f3351151" providerId="ADAL" clId="{DBE34748-2953-F546-AD8E-781B3AAA1EA8}" dt="2024-11-04T07:22:00.336" v="408" actId="20577"/>
        <pc:sldMkLst>
          <pc:docMk/>
          <pc:sldMk cId="4098965806" sldId="261"/>
        </pc:sldMkLst>
        <pc:spChg chg="mod">
          <ac:chgData name="Bjarke Møller Pedersen" userId="33a9fee4-ba83-4aba-a655-7ba2f3351151" providerId="ADAL" clId="{DBE34748-2953-F546-AD8E-781B3AAA1EA8}" dt="2024-11-04T07:22:00.336" v="408" actId="20577"/>
          <ac:spMkLst>
            <pc:docMk/>
            <pc:sldMk cId="4098965806" sldId="261"/>
            <ac:spMk id="3" creationId="{5193488E-CDE6-415C-83DA-9B7466EFDB2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A12BF-2B14-47E5-9B36-E5F891611C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Oplæg til projektarbejde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41FCCE1-7169-40FB-B675-081FE05428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Den lineære første ordens differentialligning</a:t>
            </a:r>
          </a:p>
        </p:txBody>
      </p:sp>
    </p:spTree>
    <p:extLst>
      <p:ext uri="{BB962C8B-B14F-4D97-AF65-F5344CB8AC3E}">
        <p14:creationId xmlns:p14="http://schemas.microsoft.com/office/powerpoint/2010/main" val="2245163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350CBA-040A-4F10-9BBC-5FE93B292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751752" cy="1596177"/>
          </a:xfrm>
        </p:spPr>
        <p:txBody>
          <a:bodyPr/>
          <a:lstStyle/>
          <a:p>
            <a:r>
              <a:rPr lang="da-DK" dirty="0"/>
              <a:t>Virkelighedens verden vs. Matematikkens verden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E34932-9857-4C55-B27F-D6CA775FBF2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a-DK" dirty="0"/>
              <a:t>Beskriv kort for sidemanden hvad virkelighedens verden er og hvad matematikkens verden er.</a:t>
            </a:r>
          </a:p>
          <a:p>
            <a:r>
              <a:rPr lang="da-DK" b="1" dirty="0"/>
              <a:t>Virkelighedens verden</a:t>
            </a:r>
          </a:p>
          <a:p>
            <a:pPr lvl="1"/>
            <a:r>
              <a:rPr lang="da-DK" dirty="0"/>
              <a:t>hvor forhold i den virkelige verden beskrives, måles, analyseres og fortolkes.</a:t>
            </a:r>
          </a:p>
          <a:p>
            <a:r>
              <a:rPr lang="da-DK" b="1" dirty="0"/>
              <a:t>Matematikkens verden</a:t>
            </a:r>
          </a:p>
          <a:p>
            <a:pPr lvl="1"/>
            <a:r>
              <a:rPr lang="da-DK" dirty="0"/>
              <a:t>En verden hvor sammenhænge og egenskaber kan behandles i en abstrakt, idealiseret verden, med streng logik.</a:t>
            </a:r>
          </a:p>
        </p:txBody>
      </p:sp>
    </p:spTree>
    <p:extLst>
      <p:ext uri="{BB962C8B-B14F-4D97-AF65-F5344CB8AC3E}">
        <p14:creationId xmlns:p14="http://schemas.microsoft.com/office/powerpoint/2010/main" val="228223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A8AB52-0471-4218-822E-E45F4CB5F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Matematisk modellering</a:t>
            </a:r>
            <a:endParaRPr lang="da-DK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ABACF9-63C2-B15B-06A6-97B27348A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608" y="2214694"/>
            <a:ext cx="8618783" cy="35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64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2C8FB-8BEB-40BB-AA15-4B3340B5D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 til projekt</a:t>
            </a:r>
            <a:br>
              <a:rPr lang="da-DK" dirty="0"/>
            </a:br>
            <a:r>
              <a:rPr lang="da-DK" dirty="0"/>
              <a:t>I skal arbejde sammen i jeres matematikpar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B75C97-E8B1-1D45-9CBE-4E0429C8B41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0602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2BBCA8-DC0C-4C07-9FAB-2EBCA2350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Opgaveformulering</a:t>
            </a:r>
            <a:endParaRPr lang="da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425470E5-EB8C-409A-BEE6-588FF11E37D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571124" y="1682901"/>
            <a:ext cx="7906376" cy="514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19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6D08E-56F8-4E1D-9A05-36CB179CE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Eksempler på opstilling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8C9A1B2F-6B85-45A3-B0EE-BF0D78AD81E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75568" y="1841768"/>
            <a:ext cx="5220432" cy="5016232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9C544B9B-2575-448F-B55F-C61D8C926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207" y="1841768"/>
            <a:ext cx="596265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174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1538BB-2768-457F-AE18-FB35AD72A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Tidsramme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93488E-CDE6-415C-83DA-9B7466EFDB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214694"/>
            <a:ext cx="4661403" cy="3424107"/>
          </a:xfrm>
        </p:spPr>
        <p:txBody>
          <a:bodyPr/>
          <a:lstStyle/>
          <a:p>
            <a:r>
              <a:rPr lang="en-US" dirty="0" err="1"/>
              <a:t>tirsdag</a:t>
            </a:r>
            <a:r>
              <a:rPr lang="en-US" dirty="0"/>
              <a:t> d. 5/11 3. </a:t>
            </a:r>
            <a:r>
              <a:rPr lang="en-US" dirty="0" err="1"/>
              <a:t>modul</a:t>
            </a:r>
            <a:endParaRPr lang="en-US" dirty="0"/>
          </a:p>
          <a:p>
            <a:r>
              <a:rPr lang="en-US" dirty="0" err="1"/>
              <a:t>Onsdag</a:t>
            </a:r>
            <a:r>
              <a:rPr lang="en-US" dirty="0"/>
              <a:t> d. 6/11 2. </a:t>
            </a:r>
            <a:r>
              <a:rPr lang="en-US" dirty="0" err="1"/>
              <a:t>modul</a:t>
            </a:r>
            <a:endParaRPr lang="en-US" dirty="0"/>
          </a:p>
          <a:p>
            <a:r>
              <a:rPr lang="en-US" dirty="0" err="1"/>
              <a:t>Fredag</a:t>
            </a:r>
            <a:r>
              <a:rPr lang="en-US" dirty="0"/>
              <a:t> d. 9/11 3. </a:t>
            </a:r>
            <a:r>
              <a:rPr lang="en-US" dirty="0" err="1"/>
              <a:t>modul</a:t>
            </a:r>
            <a:endParaRPr lang="en-US" dirty="0"/>
          </a:p>
          <a:p>
            <a:r>
              <a:rPr lang="en-US" dirty="0" err="1"/>
              <a:t>Mandag</a:t>
            </a:r>
            <a:r>
              <a:rPr lang="en-US" dirty="0"/>
              <a:t> d. 11/11 3. </a:t>
            </a:r>
            <a:r>
              <a:rPr lang="en-US" dirty="0" err="1"/>
              <a:t>modul</a:t>
            </a:r>
            <a:endParaRPr lang="en-US" dirty="0"/>
          </a:p>
          <a:p>
            <a:r>
              <a:rPr lang="en-US" err="1"/>
              <a:t>Aflevering</a:t>
            </a:r>
            <a:r>
              <a:rPr lang="en-US"/>
              <a:t> 17/11 </a:t>
            </a:r>
            <a:r>
              <a:rPr lang="en-US" dirty="0" err="1"/>
              <a:t>elevtid</a:t>
            </a:r>
            <a:r>
              <a:rPr lang="en-US" dirty="0"/>
              <a:t>: 3 timer</a:t>
            </a:r>
          </a:p>
          <a:p>
            <a:endParaRPr lang="da-DK" dirty="0"/>
          </a:p>
        </p:txBody>
      </p:sp>
      <p:pic>
        <p:nvPicPr>
          <p:cNvPr id="2052" name="Picture 4" descr="Billedresultat for fergie time">
            <a:extLst>
              <a:ext uri="{FF2B5EF4-FFF2-40B4-BE49-F238E27FC236}">
                <a16:creationId xmlns:a16="http://schemas.microsoft.com/office/drawing/2014/main" id="{4CD7A9D6-3E20-4990-AB7A-23DEA86D3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350" y="2214694"/>
            <a:ext cx="5857875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965806"/>
      </p:ext>
    </p:extLst>
  </p:cSld>
  <p:clrMapOvr>
    <a:masterClrMapping/>
  </p:clrMapOvr>
</p:sld>
</file>

<file path=ppt/theme/theme1.xml><?xml version="1.0" encoding="utf-8"?>
<a:theme xmlns:a="http://schemas.openxmlformats.org/drawingml/2006/main" name="Dråbe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TM04033925[[fn=Dråbe]]</Template>
  <TotalTime>69</TotalTime>
  <Words>117</Words>
  <Application>Microsoft Macintosh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Tw Cen MT</vt:lpstr>
      <vt:lpstr>Dråbe</vt:lpstr>
      <vt:lpstr>Oplæg til projektarbejde</vt:lpstr>
      <vt:lpstr>Virkelighedens verden vs. Matematikkens verden</vt:lpstr>
      <vt:lpstr>Matematisk modellering</vt:lpstr>
      <vt:lpstr>Grupper til projekt I skal arbejde sammen i jeres matematikpar</vt:lpstr>
      <vt:lpstr>Opgaveformulering</vt:lpstr>
      <vt:lpstr>Eksempler på opstilling</vt:lpstr>
      <vt:lpstr>Tidsramme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Oplæg til projektarbejde</dc:title>
  <dc:creator>Bjarke Møller Pedersen</dc:creator>
  <cp:lastModifiedBy>Bjarke Møller Pedersen</cp:lastModifiedBy>
  <cp:revision>6</cp:revision>
  <dcterms:created xsi:type="dcterms:W3CDTF">2019-09-26T19:27:58Z</dcterms:created>
  <dcterms:modified xsi:type="dcterms:W3CDTF">2024-11-04T07:22:00Z</dcterms:modified>
</cp:coreProperties>
</file>