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38"/>
  </p:normalViewPr>
  <p:slideViewPr>
    <p:cSldViewPr snapToGrid="0">
      <p:cViewPr varScale="1">
        <p:scale>
          <a:sx n="93" d="100"/>
          <a:sy n="93" d="100"/>
        </p:scale>
        <p:origin x="21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58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8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2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3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8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9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9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0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6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8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6" r:id="rId6"/>
    <p:sldLayoutId id="2147483681" r:id="rId7"/>
    <p:sldLayoutId id="2147483682" r:id="rId8"/>
    <p:sldLayoutId id="2147483683" r:id="rId9"/>
    <p:sldLayoutId id="2147483685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739A658-18CE-0044-FBB7-F5411950B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8" r="-1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2414EE-B20D-153A-7C8F-1CDCF4A1C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da-DK" sz="3000" dirty="0"/>
              <a:t>Opstilling af differentialligninger.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258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27EF6E-E94D-DB4F-D988-F9908DBC9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Mål at kunne opstille en differentialligning ud fra følgende lov.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C7FEE37-6392-FBE8-D12C-873E5041B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55" y="2575792"/>
            <a:ext cx="11222890" cy="283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7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DDE64-B2AC-2FE1-48BB-536637A2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Begrebsafklaring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E583945-6D1E-D0CA-D80D-C15B81352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68" y="1886235"/>
            <a:ext cx="8970264" cy="442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092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7206A-5AD9-A9EE-4553-151767CD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1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7DC7EF4-1643-B905-DD4F-982A7A9E6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55" y="2575792"/>
            <a:ext cx="11222890" cy="283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51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0E6DD4-A2E5-97B8-37EE-82D54676C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2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9DE9363-ECCC-E53C-3F3C-D532D6D16A1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339" y="2181297"/>
            <a:ext cx="10367322" cy="249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057327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RegularSeedRightStep">
      <a:dk1>
        <a:srgbClr val="000000"/>
      </a:dk1>
      <a:lt1>
        <a:srgbClr val="FFFFFF"/>
      </a:lt1>
      <a:dk2>
        <a:srgbClr val="412439"/>
      </a:dk2>
      <a:lt2>
        <a:srgbClr val="E2E8E4"/>
      </a:lt2>
      <a:accent1>
        <a:srgbClr val="C34DA2"/>
      </a:accent1>
      <a:accent2>
        <a:srgbClr val="B13B5F"/>
      </a:accent2>
      <a:accent3>
        <a:srgbClr val="C35A4D"/>
      </a:accent3>
      <a:accent4>
        <a:srgbClr val="B1793B"/>
      </a:accent4>
      <a:accent5>
        <a:srgbClr val="ACA643"/>
      </a:accent5>
      <a:accent6>
        <a:srgbClr val="87B13B"/>
      </a:accent6>
      <a:hlink>
        <a:srgbClr val="31944D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4296</TotalTime>
  <Words>20</Words>
  <Application>Microsoft Macintosh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Avenir Next LT Pro</vt:lpstr>
      <vt:lpstr>Calibri</vt:lpstr>
      <vt:lpstr>AccentBoxVTI</vt:lpstr>
      <vt:lpstr>Opstilling af differentialligninger.</vt:lpstr>
      <vt:lpstr>Mål at kunne opstille en differentialligning ud fra følgende lov.</vt:lpstr>
      <vt:lpstr>Begrebsafklaring </vt:lpstr>
      <vt:lpstr>Eksempel 1</vt:lpstr>
      <vt:lpstr>Eksempel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Opstilling af differentialligninger.</dc:title>
  <dc:creator>Bjarke Møller Pedersen</dc:creator>
  <cp:lastModifiedBy>Bjarke Møller Pedersen</cp:lastModifiedBy>
  <cp:revision>1</cp:revision>
  <dcterms:created xsi:type="dcterms:W3CDTF">2023-10-06T06:35:28Z</dcterms:created>
  <dcterms:modified xsi:type="dcterms:W3CDTF">2023-10-09T06:12:23Z</dcterms:modified>
</cp:coreProperties>
</file>