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sten Rysgaard Kjær" userId="61cbd99b-2c4e-4107-bc21-e14ea2e28429" providerId="ADAL" clId="{F20DC77B-C136-4CE9-B996-24F3BAC56FC8}"/>
    <pc:docChg chg="modSld">
      <pc:chgData name="Carsten Rysgaard Kjær" userId="61cbd99b-2c4e-4107-bc21-e14ea2e28429" providerId="ADAL" clId="{F20DC77B-C136-4CE9-B996-24F3BAC56FC8}" dt="2024-11-05T07:29:56.581" v="113" actId="6549"/>
      <pc:docMkLst>
        <pc:docMk/>
      </pc:docMkLst>
      <pc:sldChg chg="modSp mod">
        <pc:chgData name="Carsten Rysgaard Kjær" userId="61cbd99b-2c4e-4107-bc21-e14ea2e28429" providerId="ADAL" clId="{F20DC77B-C136-4CE9-B996-24F3BAC56FC8}" dt="2024-11-05T07:29:56.581" v="113" actId="6549"/>
        <pc:sldMkLst>
          <pc:docMk/>
          <pc:sldMk cId="3272015644" sldId="257"/>
        </pc:sldMkLst>
        <pc:spChg chg="mod">
          <ac:chgData name="Carsten Rysgaard Kjær" userId="61cbd99b-2c4e-4107-bc21-e14ea2e28429" providerId="ADAL" clId="{F20DC77B-C136-4CE9-B996-24F3BAC56FC8}" dt="2024-11-05T07:29:56.581" v="113" actId="6549"/>
          <ac:spMkLst>
            <pc:docMk/>
            <pc:sldMk cId="3272015644" sldId="257"/>
            <ac:spMk id="2" creationId="{00000000-0000-0000-0000-000000000000}"/>
          </ac:spMkLst>
        </pc:spChg>
      </pc:sldChg>
      <pc:sldChg chg="modSp mod">
        <pc:chgData name="Carsten Rysgaard Kjær" userId="61cbd99b-2c4e-4107-bc21-e14ea2e28429" providerId="ADAL" clId="{F20DC77B-C136-4CE9-B996-24F3BAC56FC8}" dt="2024-11-05T07:28:32.124" v="46" actId="20577"/>
        <pc:sldMkLst>
          <pc:docMk/>
          <pc:sldMk cId="3778130897" sldId="258"/>
        </pc:sldMkLst>
        <pc:spChg chg="mod">
          <ac:chgData name="Carsten Rysgaard Kjær" userId="61cbd99b-2c4e-4107-bc21-e14ea2e28429" providerId="ADAL" clId="{F20DC77B-C136-4CE9-B996-24F3BAC56FC8}" dt="2024-11-05T07:28:32.124" v="46" actId="20577"/>
          <ac:spMkLst>
            <pc:docMk/>
            <pc:sldMk cId="3778130897" sldId="258"/>
            <ac:spMk id="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a-DK" dirty="0"/>
              <a:t>Sikkerhedsordninger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da-DK" sz="2800" dirty="0"/>
              <a:t>Hvordan mindskes trusler og øges sikkerheden i international politik? </a:t>
            </a:r>
          </a:p>
          <a:p>
            <a:pPr algn="ctr"/>
            <a:r>
              <a:rPr lang="da-DK" sz="1600" dirty="0"/>
              <a:t>Global politik s. 66-70</a:t>
            </a:r>
          </a:p>
          <a:p>
            <a:pPr algn="ctr"/>
            <a:endParaRPr lang="da-DK" sz="2800" dirty="0"/>
          </a:p>
        </p:txBody>
      </p:sp>
    </p:spTree>
    <p:extLst>
      <p:ext uri="{BB962C8B-B14F-4D97-AF65-F5344CB8AC3E}">
        <p14:creationId xmlns:p14="http://schemas.microsoft.com/office/powerpoint/2010/main" val="3908730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Magtbalanceordning</a:t>
            </a:r>
            <a:br>
              <a:rPr lang="da-DK" dirty="0"/>
            </a:br>
            <a:br>
              <a:rPr lang="da-DK" dirty="0"/>
            </a:br>
            <a:br>
              <a:rPr lang="da-DK" dirty="0"/>
            </a:br>
            <a:r>
              <a:rPr lang="da-DK" dirty="0"/>
              <a:t>Mål: Sikkerhed via afskrækkelse</a:t>
            </a:r>
            <a:br>
              <a:rPr lang="da-DK" dirty="0"/>
            </a:br>
            <a:r>
              <a:rPr lang="da-DK" dirty="0"/>
              <a:t>Middel: Magtmæssig (militær) overlegenhed/ ligevægt-&gt; militærkapløb </a:t>
            </a:r>
            <a:r>
              <a:rPr lang="da-DK"/>
              <a:t>og oprustning</a:t>
            </a:r>
            <a:br>
              <a:rPr lang="da-DK" dirty="0"/>
            </a:br>
            <a:r>
              <a:rPr lang="da-DK" dirty="0"/>
              <a:t>Eksempel: NATO og </a:t>
            </a:r>
            <a:r>
              <a:rPr lang="da-DK" dirty="0" err="1"/>
              <a:t>Warszawapagten</a:t>
            </a:r>
            <a:r>
              <a:rPr lang="da-DK" dirty="0"/>
              <a:t> under den kolde krig (og NATO i dag ift. Rusland)</a:t>
            </a:r>
            <a:br>
              <a:rPr lang="da-DK" dirty="0"/>
            </a:br>
            <a:r>
              <a:rPr lang="da-DK" dirty="0"/>
              <a:t>Teoretisk fundering: Realismen</a:t>
            </a:r>
          </a:p>
        </p:txBody>
      </p:sp>
    </p:spTree>
    <p:extLst>
      <p:ext uri="{BB962C8B-B14F-4D97-AF65-F5344CB8AC3E}">
        <p14:creationId xmlns:p14="http://schemas.microsoft.com/office/powerpoint/2010/main" val="3272015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Magtbalanceordning – udfordringer</a:t>
            </a:r>
            <a:br>
              <a:rPr lang="da-DK" dirty="0"/>
            </a:br>
            <a:br>
              <a:rPr lang="da-DK" dirty="0"/>
            </a:br>
            <a:br>
              <a:rPr lang="da-DK" dirty="0"/>
            </a:br>
            <a:r>
              <a:rPr lang="da-DK" dirty="0"/>
              <a:t>Våbenkapløb -&gt; sikkerhedsdilemma, dyrt og balancen kan tippe.</a:t>
            </a:r>
            <a:br>
              <a:rPr lang="da-DK" dirty="0"/>
            </a:br>
            <a:r>
              <a:rPr lang="da-DK" dirty="0"/>
              <a:t>Våbenkapløb -&gt; militarisering -&gt; fjendebillede fastholdes/forstærkes</a:t>
            </a:r>
            <a:br>
              <a:rPr lang="da-DK" dirty="0"/>
            </a:br>
            <a:r>
              <a:rPr lang="da-DK" dirty="0"/>
              <a:t>Risiko for stedfortræderkrige i andre regioner, fx </a:t>
            </a:r>
            <a:r>
              <a:rPr lang="da-DK" dirty="0" err="1"/>
              <a:t>Vietnamkrigen</a:t>
            </a:r>
            <a:r>
              <a:rPr lang="da-DK" dirty="0"/>
              <a:t>, Syrien</a:t>
            </a:r>
            <a:br>
              <a:rPr lang="da-DK" dirty="0"/>
            </a:br>
            <a:r>
              <a:rPr lang="da-DK" dirty="0"/>
              <a:t>Magtbalance -&gt; terrorbalance (a-våben) -&gt; (i)rationelle ledere?</a:t>
            </a:r>
            <a:br>
              <a:rPr lang="da-DK" dirty="0"/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78130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Kollektiv sikkerhed</a:t>
            </a:r>
            <a:br>
              <a:rPr lang="da-DK" dirty="0"/>
            </a:br>
            <a:br>
              <a:rPr lang="da-DK" dirty="0"/>
            </a:br>
            <a:br>
              <a:rPr lang="da-DK" dirty="0"/>
            </a:br>
            <a:r>
              <a:rPr lang="da-DK" dirty="0"/>
              <a:t>Mål: sikre medlemslandenes/global sikkerhed</a:t>
            </a:r>
            <a:br>
              <a:rPr lang="da-DK" dirty="0"/>
            </a:br>
            <a:r>
              <a:rPr lang="da-DK" dirty="0"/>
              <a:t>Middel: Overdragelse af retten til krig til en overnational organisation, som sikrer freden og sanktionerer hvis nødvendigt. Dvs. etablering af fælles regler for krigsførelse/adfærd i international politik. Et sikkerhedssystem jf. sikkerhedsstigen</a:t>
            </a:r>
            <a:br>
              <a:rPr lang="da-DK" dirty="0"/>
            </a:br>
            <a:r>
              <a:rPr lang="da-DK" dirty="0"/>
              <a:t>Eksempel: Forenede Nationer</a:t>
            </a:r>
            <a:br>
              <a:rPr lang="da-DK" dirty="0"/>
            </a:br>
            <a:r>
              <a:rPr lang="da-DK" dirty="0"/>
              <a:t>Teoretisk fundering: Idealismen</a:t>
            </a:r>
          </a:p>
        </p:txBody>
      </p:sp>
    </p:spTree>
    <p:extLst>
      <p:ext uri="{BB962C8B-B14F-4D97-AF65-F5344CB8AC3E}">
        <p14:creationId xmlns:p14="http://schemas.microsoft.com/office/powerpoint/2010/main" val="1574900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Kollektiv sikkerhed – udfordringer</a:t>
            </a:r>
            <a:br>
              <a:rPr lang="da-DK" dirty="0"/>
            </a:br>
            <a:br>
              <a:rPr lang="da-DK" dirty="0"/>
            </a:br>
            <a:br>
              <a:rPr lang="da-DK" dirty="0"/>
            </a:br>
            <a:r>
              <a:rPr lang="da-DK" dirty="0"/>
              <a:t>Stormagternes uvillighed til at afgive suverænitet -&gt; vetoret i Sikkerhedsrådet -&gt; risiko for manglende sanktionering.</a:t>
            </a:r>
            <a:br>
              <a:rPr lang="da-DK" dirty="0"/>
            </a:br>
            <a:r>
              <a:rPr lang="da-DK" dirty="0"/>
              <a:t>Manglende ressourcer hos organisationen -&gt; afhængig af medlemslandenes (stormagternes) militær -&gt; misbrug af FN?</a:t>
            </a:r>
            <a:br>
              <a:rPr lang="da-DK" dirty="0"/>
            </a:br>
            <a:r>
              <a:rPr lang="da-DK" dirty="0"/>
              <a:t>Svært at løse konflikter mellem stormagterne</a:t>
            </a:r>
            <a:br>
              <a:rPr lang="da-DK" dirty="0"/>
            </a:br>
            <a:r>
              <a:rPr lang="da-DK" dirty="0"/>
              <a:t>Favoriserer eksisterende magtforhold – uafhængighedskrige er jo ulovlige + vetoret</a:t>
            </a:r>
          </a:p>
        </p:txBody>
      </p:sp>
    </p:spTree>
    <p:extLst>
      <p:ext uri="{BB962C8B-B14F-4D97-AF65-F5344CB8AC3E}">
        <p14:creationId xmlns:p14="http://schemas.microsoft.com/office/powerpoint/2010/main" val="2085659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forlagetcolumbus.dk/typo3temp/GB/20812e4cd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350" y="1993392"/>
            <a:ext cx="7273545" cy="302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668267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46</TotalTime>
  <Words>236</Words>
  <Application>Microsoft Office PowerPoint</Application>
  <PresentationFormat>Widescreen</PresentationFormat>
  <Paragraphs>7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0" baseType="lpstr">
      <vt:lpstr>Arial</vt:lpstr>
      <vt:lpstr>Trebuchet MS</vt:lpstr>
      <vt:lpstr>Wingdings 3</vt:lpstr>
      <vt:lpstr>Facet</vt:lpstr>
      <vt:lpstr>Sikkerhedsordninger</vt:lpstr>
      <vt:lpstr>Magtbalanceordning   Mål: Sikkerhed via afskrækkelse Middel: Magtmæssig (militær) overlegenhed/ ligevægt-&gt; militærkapløb og oprustning Eksempel: NATO og Warszawapagten under den kolde krig (og NATO i dag ift. Rusland) Teoretisk fundering: Realismen</vt:lpstr>
      <vt:lpstr>Magtbalanceordning – udfordringer   Våbenkapløb -&gt; sikkerhedsdilemma, dyrt og balancen kan tippe. Våbenkapløb -&gt; militarisering -&gt; fjendebillede fastholdes/forstærkes Risiko for stedfortræderkrige i andre regioner, fx Vietnamkrigen, Syrien Magtbalance -&gt; terrorbalance (a-våben) -&gt; (i)rationelle ledere? </vt:lpstr>
      <vt:lpstr>Kollektiv sikkerhed   Mål: sikre medlemslandenes/global sikkerhed Middel: Overdragelse af retten til krig til en overnational organisation, som sikrer freden og sanktionerer hvis nødvendigt. Dvs. etablering af fælles regler for krigsførelse/adfærd i international politik. Et sikkerhedssystem jf. sikkerhedsstigen Eksempel: Forenede Nationer Teoretisk fundering: Idealismen</vt:lpstr>
      <vt:lpstr>Kollektiv sikkerhed – udfordringer   Stormagternes uvillighed til at afgive suverænitet -&gt; vetoret i Sikkerhedsrådet -&gt; risiko for manglende sanktionering. Manglende ressourcer hos organisationen -&gt; afhængig af medlemslandenes (stormagternes) militær -&gt; misbrug af FN? Svært at løse konflikter mellem stormagterne Favoriserer eksisterende magtforhold – uafhængighedskrige er jo ulovlige + vetoret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Sikkerhedsordninger</dc:title>
  <dc:creator>ck</dc:creator>
  <cp:lastModifiedBy>Carsten Rysgaard Kjær</cp:lastModifiedBy>
  <cp:revision>7</cp:revision>
  <dcterms:created xsi:type="dcterms:W3CDTF">2019-10-23T17:08:25Z</dcterms:created>
  <dcterms:modified xsi:type="dcterms:W3CDTF">2024-11-05T07:29:58Z</dcterms:modified>
</cp:coreProperties>
</file>