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88" r:id="rId2"/>
    <p:sldId id="274" r:id="rId3"/>
    <p:sldId id="290" r:id="rId4"/>
    <p:sldId id="292" r:id="rId5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D63E8A-A8C4-45F1-B5AF-23159266CD2A}" v="2" dt="2024-08-20T10:27:59.995"/>
  </p1510:revLst>
</p1510:revInfo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529" autoAdjust="0"/>
  </p:normalViewPr>
  <p:slideViewPr>
    <p:cSldViewPr>
      <p:cViewPr varScale="1">
        <p:scale>
          <a:sx n="57" d="100"/>
          <a:sy n="57" d="100"/>
        </p:scale>
        <p:origin x="1016" y="36"/>
      </p:cViewPr>
      <p:guideLst>
        <p:guide pos="3839"/>
        <p:guide orient="horz" pos="2160"/>
      </p:guideLst>
    </p:cSldViewPr>
  </p:slideViewPr>
  <p:notesTextViewPr>
    <p:cViewPr>
      <p:scale>
        <a:sx n="3" d="2"/>
        <a:sy n="3" d="2"/>
      </p:scale>
      <p:origin x="0" y="-348"/>
    </p:cViewPr>
  </p:notesTextViewPr>
  <p:notesViewPr>
    <p:cSldViewPr showGuides="1">
      <p:cViewPr varScale="1">
        <p:scale>
          <a:sx n="76" d="100"/>
          <a:sy n="76" d="100"/>
        </p:scale>
        <p:origin x="408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 Møldrup" userId="89d8fb38-a675-4478-8d50-c70e701abd2a" providerId="ADAL" clId="{2AD63E8A-A8C4-45F1-B5AF-23159266CD2A}"/>
    <pc:docChg chg="custSel delSld modSld">
      <pc:chgData name="Britt Møldrup" userId="89d8fb38-a675-4478-8d50-c70e701abd2a" providerId="ADAL" clId="{2AD63E8A-A8C4-45F1-B5AF-23159266CD2A}" dt="2024-08-21T06:31:24.084" v="3451" actId="5793"/>
      <pc:docMkLst>
        <pc:docMk/>
      </pc:docMkLst>
      <pc:sldChg chg="modSp del mod">
        <pc:chgData name="Britt Møldrup" userId="89d8fb38-a675-4478-8d50-c70e701abd2a" providerId="ADAL" clId="{2AD63E8A-A8C4-45F1-B5AF-23159266CD2A}" dt="2024-08-20T10:43:50.474" v="2831" actId="47"/>
        <pc:sldMkLst>
          <pc:docMk/>
          <pc:sldMk cId="3190764690" sldId="287"/>
        </pc:sldMkLst>
        <pc:spChg chg="mod">
          <ac:chgData name="Britt Møldrup" userId="89d8fb38-a675-4478-8d50-c70e701abd2a" providerId="ADAL" clId="{2AD63E8A-A8C4-45F1-B5AF-23159266CD2A}" dt="2021-08-15T13:33:41.905" v="1381" actId="114"/>
          <ac:spMkLst>
            <pc:docMk/>
            <pc:sldMk cId="3190764690" sldId="287"/>
            <ac:spMk id="2" creationId="{00000000-0000-0000-0000-000000000000}"/>
          </ac:spMkLst>
        </pc:spChg>
      </pc:sldChg>
      <pc:sldChg chg="modSp mod modNotesTx">
        <pc:chgData name="Britt Møldrup" userId="89d8fb38-a675-4478-8d50-c70e701abd2a" providerId="ADAL" clId="{2AD63E8A-A8C4-45F1-B5AF-23159266CD2A}" dt="2024-08-21T06:27:52.648" v="3031" actId="5793"/>
        <pc:sldMkLst>
          <pc:docMk/>
          <pc:sldMk cId="1774604483" sldId="288"/>
        </pc:sldMkLst>
        <pc:spChg chg="mod">
          <ac:chgData name="Britt Møldrup" userId="89d8fb38-a675-4478-8d50-c70e701abd2a" providerId="ADAL" clId="{2AD63E8A-A8C4-45F1-B5AF-23159266CD2A}" dt="2024-08-21T06:27:52.648" v="3031" actId="5793"/>
          <ac:spMkLst>
            <pc:docMk/>
            <pc:sldMk cId="1774604483" sldId="288"/>
            <ac:spMk id="3" creationId="{00000000-0000-0000-0000-000000000000}"/>
          </ac:spMkLst>
        </pc:spChg>
      </pc:sldChg>
      <pc:sldChg chg="modSp mod modNotesTx">
        <pc:chgData name="Britt Møldrup" userId="89d8fb38-a675-4478-8d50-c70e701abd2a" providerId="ADAL" clId="{2AD63E8A-A8C4-45F1-B5AF-23159266CD2A}" dt="2024-08-21T06:28:43.110" v="3067" actId="20577"/>
        <pc:sldMkLst>
          <pc:docMk/>
          <pc:sldMk cId="1232458204" sldId="290"/>
        </pc:sldMkLst>
        <pc:spChg chg="mod">
          <ac:chgData name="Britt Møldrup" userId="89d8fb38-a675-4478-8d50-c70e701abd2a" providerId="ADAL" clId="{2AD63E8A-A8C4-45F1-B5AF-23159266CD2A}" dt="2024-08-21T06:28:43.110" v="3067" actId="20577"/>
          <ac:spMkLst>
            <pc:docMk/>
            <pc:sldMk cId="1232458204" sldId="290"/>
            <ac:spMk id="3" creationId="{00000000-0000-0000-0000-000000000000}"/>
          </ac:spMkLst>
        </pc:spChg>
      </pc:sldChg>
      <pc:sldChg chg="del">
        <pc:chgData name="Britt Møldrup" userId="89d8fb38-a675-4478-8d50-c70e701abd2a" providerId="ADAL" clId="{2AD63E8A-A8C4-45F1-B5AF-23159266CD2A}" dt="2022-08-18T10:48:54.129" v="2483" actId="2696"/>
        <pc:sldMkLst>
          <pc:docMk/>
          <pc:sldMk cId="2414671071" sldId="291"/>
        </pc:sldMkLst>
      </pc:sldChg>
      <pc:sldChg chg="modSp mod modNotesTx">
        <pc:chgData name="Britt Møldrup" userId="89d8fb38-a675-4478-8d50-c70e701abd2a" providerId="ADAL" clId="{2AD63E8A-A8C4-45F1-B5AF-23159266CD2A}" dt="2024-08-21T06:31:24.084" v="3451" actId="5793"/>
        <pc:sldMkLst>
          <pc:docMk/>
          <pc:sldMk cId="1958098458" sldId="292"/>
        </pc:sldMkLst>
        <pc:spChg chg="mod">
          <ac:chgData name="Britt Møldrup" userId="89d8fb38-a675-4478-8d50-c70e701abd2a" providerId="ADAL" clId="{2AD63E8A-A8C4-45F1-B5AF-23159266CD2A}" dt="2021-08-15T13:39:08.626" v="1426" actId="20577"/>
          <ac:spMkLst>
            <pc:docMk/>
            <pc:sldMk cId="1958098458" sldId="29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58A5552-68BF-4376-821B-02FA19E4DEF5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B830105-7781-4788-B41B-E45943212E47}" type="datetime1">
              <a:rPr lang="da-DK" noProof="0" smtClean="0"/>
              <a:t>20-08-2024</a:t>
            </a:fld>
            <a:endParaRPr lang="da-DK" noProof="0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noProof="0" dirty="0"/>
              <a:t>Rediger typografien i masterens</a:t>
            </a:r>
          </a:p>
          <a:p>
            <a:pPr lvl="1" rtl="0"/>
            <a:r>
              <a:rPr lang="da-DK" noProof="0" dirty="0"/>
              <a:t>Andet niveau</a:t>
            </a:r>
          </a:p>
          <a:p>
            <a:pPr lvl="2" rtl="0"/>
            <a:r>
              <a:rPr lang="da-DK" noProof="0" dirty="0"/>
              <a:t>Tredje niveau</a:t>
            </a:r>
          </a:p>
          <a:p>
            <a:pPr lvl="3" rtl="0"/>
            <a:r>
              <a:rPr lang="da-DK" noProof="0" dirty="0"/>
              <a:t>Fjerde niveau</a:t>
            </a:r>
          </a:p>
          <a:p>
            <a:pPr lvl="4" rtl="0"/>
            <a:r>
              <a:rPr lang="da-DK" noProof="0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da-DK" noProof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1000" dirty="0"/>
              <a:t>Flere har skrevet emnefelter op, der er en del af kernestoffet, eksempelvis barndommens betydning og identitet, og det vil komme til at indgå i flere forløb. Hvis vi rammer noget, I gerne vil have uddybet, så siger I bare til.</a:t>
            </a:r>
          </a:p>
          <a:p>
            <a:pPr marL="0" indent="0">
              <a:buNone/>
            </a:pPr>
            <a:r>
              <a:rPr lang="da-DK" sz="1000" dirty="0"/>
              <a:t>Psykiske lidelser ligger </a:t>
            </a:r>
            <a:r>
              <a:rPr lang="da-DK" sz="1000" dirty="0" err="1"/>
              <a:t>undenfor</a:t>
            </a:r>
            <a:r>
              <a:rPr lang="da-DK" sz="1000" dirty="0"/>
              <a:t> C-niveau, men vi inddrager lidt undervejs </a:t>
            </a:r>
            <a:r>
              <a:rPr lang="da-DK" sz="1000" dirty="0" err="1"/>
              <a:t>bla</a:t>
            </a:r>
            <a:r>
              <a:rPr lang="da-DK" sz="1000" dirty="0"/>
              <a:t>. under første forløb, men ikke som et afgrænset forløb.</a:t>
            </a:r>
          </a:p>
          <a:p>
            <a:pPr marL="0" indent="0">
              <a:buNone/>
            </a:pPr>
            <a:r>
              <a:rPr lang="da-DK" sz="1000" dirty="0"/>
              <a:t>2 har skrevet ”drømme” – det tager vi ind, hvis vi har tid </a:t>
            </a:r>
            <a:r>
              <a:rPr lang="da-DK" sz="1000" dirty="0">
                <a:sym typeface="Wingdings" panose="05000000000000000000" pitchFamily="2" charset="2"/>
              </a:rPr>
              <a:t></a:t>
            </a:r>
            <a:endParaRPr lang="da-DK" sz="10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1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366621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3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781202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Bander eller terrorister – hvad er mest spændende synes 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Jeg kommer til at lægger ALT op på </a:t>
            </a:r>
            <a:r>
              <a:rPr lang="da-DK" dirty="0" err="1"/>
              <a:t>lectio</a:t>
            </a:r>
            <a:r>
              <a:rPr lang="da-DK" dirty="0"/>
              <a:t>, så det er samlet i undervisningsbeskrivelsen. Det materiale, der ligger under Øvrigt indhold, skal bruges i timerne og det skal I altså bare ignorere hjemme. Lektien vil fremgå helt tydeligt – og ellers så spørg. </a:t>
            </a:r>
            <a:r>
              <a:rPr lang="da-DK"/>
              <a:t>Ok?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4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039600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Autofit/>
          </a:bodyPr>
          <a:lstStyle>
            <a:lvl1pPr rtl="0">
              <a:defRPr sz="5400"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256" name="linje" descr="Linjegrafik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Kombinationstegning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8" name="Kombinationstegning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9" name="Kombinationstegning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0" name="Kombinationstegning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1" name="Kombinationstegning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2" name="Kombinationstegning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3" name="Kombinationstegning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4" name="Kombinationstegning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5" name="Kombinationstegning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6" name="Kombinationstegning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7" name="Kombinationstegning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8" name="Kombinationstegning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9" name="Kombinationstegning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0" name="Kombinationstegning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1" name="Kombinationstegning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2" name="Kombinationstegning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3" name="Kombinationstegning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4" name="Kombinationstegning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5" name="Kombinationstegning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6" name="Kombinationstegning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7" name="Kombinationstegning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8" name="Kombinationstegning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9" name="Kombinationstegning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0" name="Kombinationstegning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1" name="Kombinationstegning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2" name="Kombinationstegning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3" name="Kombinationstegning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4" name="Kombinationstegning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5" name="Kombinationstegning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6" name="Kombinationstegning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7" name="Kombinationstegning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8" name="Kombinationstegning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9" name="Kombinationstegning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0" name="Kombinationstegning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1" name="Kombinationstegning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2" name="Kombinationstegning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3" name="Kombinationstegning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4" name="Kombinationstegning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5" name="Kombinationstegning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6" name="Kombinationstegning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7" name="Kombinationstegning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8" name="Kombinationstegning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9" name="Kombinationstegning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0" name="Kombinationstegning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1" name="Kombinationstegning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2" name="Kombinationstegning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3" name="Kombinationstegning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4" name="Kombinationstegning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5" name="Kombinationstegning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6" name="Kombinationstegning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7" name="Kombinationstegning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8" name="Kombinationstegning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9" name="Kombinationstegning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0" name="Kombinationstegning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1" name="Kombinationstegning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2" name="Kombinationstegning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3" name="Kombinationstegning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4" name="Kombinationstegning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5" name="Kombinationstegning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6" name="Kombinationstegning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7" name="Kombinationstegning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8" name="Kombinationstegning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9" name="Kombinationstegning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0" name="Kombinationstegning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1" name="Kombinationstegning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2" name="Kombinationstegning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3" name="Kombinationstegning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4" name="Kombinationstegning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5" name="Kombinationstegning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6" name="Kombinationstegning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7" name="Kombinationstegning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8" name="Kombinationstegning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9" name="Kombinationstegning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0" name="Kombinationstegning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1" name="Kombinationstegning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2" name="Kombinationstegning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3" name="Kombinationstegning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4" name="Kombinationstegning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5" name="Kombinationstegning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6" name="Kombinationstegning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7" name="Kombinationstegning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8" name="Kombinationstegning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9" name="Kombinationstegning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0" name="Kombinationstegning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1" name="Kombinationstegning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2" name="Kombinationstegning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3" name="Kombinationstegning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4" name="Kombinationstegning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5" name="Kombinationstegning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6" name="Kombinationstegning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7" name="Kombinationstegning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8" name="Kombinationstegning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9" name="Kombinationstegning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0" name="Kombinationstegning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1" name="Kombinationstegning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2" name="Kombinationstegning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3" name="Kombinationstegning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4" name="Kombinationstegning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5" name="Kombinationstegning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6" name="Kombinationstegning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7" name="Kombinationstegning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8" name="Kombinationstegning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9" name="Kombinationstegning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0" name="Kombinationstegning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1" name="Kombinationstegning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2" name="Kombinationstegning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3" name="Kombinationstegning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4" name="Kombinationstegning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5" name="Kombinationstegning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6" name="Kombinationstegning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7" name="Kombinationstegning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8" name="Kombinationstegning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9" name="Kombinationstegning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0" name="Kombinationstegning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1" name="Kombinationstegning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2" name="Kombinationstegning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3" name="Kombinationstegning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4" name="Kombinationstegning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5" name="Kombinationstegning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6" name="Kombinationstegning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7" name="Kombinationstegning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8" name="Kombinationstegning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9" name="Kombinationstegning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</p:grp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 noProof="0"/>
              <a:t>Klik for at redigere i master</a:t>
            </a:r>
            <a:endParaRPr lang="da-DK" noProof="0" dirty="0"/>
          </a:p>
        </p:txBody>
      </p:sp>
      <p:grpSp>
        <p:nvGrpSpPr>
          <p:cNvPr id="167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Kombinationstegning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69" name="Kombinationstegning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0" name="Kombinationstegning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1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2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3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4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5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6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7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8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9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0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1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2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3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4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5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6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7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8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9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0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1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2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3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4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5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6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7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8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9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0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1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2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3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4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5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6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7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8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9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0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1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2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3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4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5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6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7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8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9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0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1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2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3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4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5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6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7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8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9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0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1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2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3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4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5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6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7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8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9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40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41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da-DK" noProof="0"/>
              <a:t>Rediger typografien i masterens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4C8137-B311-4E87-9B77-1EE782418BE7}" type="datetime1">
              <a:rPr lang="da-DK" noProof="0" smtClean="0"/>
              <a:t>20-08-2024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 noProof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Autofit/>
          </a:bodyPr>
          <a:lstStyle>
            <a:lvl1pPr algn="l" rtl="0">
              <a:defRPr sz="4400" b="0" cap="none" baseline="0"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255" name="linje" descr="Linjegrafik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Kombinationstegning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7" name="Kombinationstegning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8" name="Kombinationstegning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9" name="Kombinationstegning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0" name="Kombinationstegning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1" name="Kombinationstegning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2" name="Kombinationstegning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3" name="Kombinationstegning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4" name="Kombinationstegning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5" name="Kombinationstegning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6" name="Kombinationstegning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7" name="Kombinationstegning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8" name="Kombinationstegning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9" name="Kombinationstegning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0" name="Kombinationstegning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1" name="Kombinationstegning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2" name="Kombinationstegning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3" name="Kombinationstegning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4" name="Kombinationstegning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5" name="Kombinationstegning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6" name="Kombinationstegning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7" name="Kombinationstegning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8" name="Kombinationstegning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9" name="Kombinationstegning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0" name="Kombinationstegning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1" name="Kombinationstegning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2" name="Kombinationstegning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3" name="Kombinationstegning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4" name="Kombinationstegning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5" name="Kombinationstegning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6" name="Kombinationstegning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7" name="Kombinationstegning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8" name="Kombinationstegning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9" name="Kombinationstegning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0" name="Kombinationstegning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1" name="Kombinationstegning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2" name="Kombinationstegning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3" name="Kombinationstegning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4" name="Kombinationstegning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5" name="Kombinationstegning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6" name="Kombinationstegning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7" name="Kombinationstegning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8" name="Kombinationstegning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9" name="Kombinationstegning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0" name="Kombinationstegning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1" name="Kombinationstegning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2" name="Kombinationstegning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3" name="Kombinationstegning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4" name="Kombinationstegning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5" name="Kombinationstegning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6" name="Kombinationstegning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7" name="Kombinationstegning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8" name="Kombinationstegning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9" name="Kombinationstegning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0" name="Kombinationstegning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1" name="Kombinationstegning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2" name="Kombinationstegning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3" name="Kombinationstegning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4" name="Kombinationstegning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5" name="Kombinationstegning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6" name="Kombinationstegning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7" name="Kombinationstegning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8" name="Kombinationstegning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9" name="Kombinationstegning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0" name="Kombinationstegning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1" name="Kombinationstegning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2" name="Kombinationstegning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3" name="Kombinationstegning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4" name="Kombinationstegning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5" name="Kombinationstegning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6" name="Kombinationstegning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7" name="Kombinationstegning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8" name="Kombinationstegning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9" name="Kombinationstegning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0" name="Kombinationstegning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1" name="Kombinationstegning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2" name="Kombinationstegning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3" name="Kombinationstegning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4" name="Kombinationstegning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5" name="Kombinationstegning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6" name="Kombinationstegning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7" name="Kombinationstegning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8" name="Kombinationstegning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9" name="Kombinationstegning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0" name="Kombinationstegning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1" name="Kombinationstegning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2" name="Kombinationstegning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3" name="Kombinationstegning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4" name="Kombinationstegning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5" name="Kombinationstegning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6" name="Kombinationstegning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7" name="Kombinationstegning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8" name="Kombinationstegning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9" name="Kombinationstegning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0" name="Kombinationstegning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1" name="Kombinationstegning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2" name="Kombinationstegning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3" name="Kombinationstegning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4" name="Kombinationstegning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5" name="Kombinationstegning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6" name="Kombinationstegning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7" name="Kombinationstegning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8" name="Kombinationstegning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9" name="Kombinationstegning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0" name="Kombinationstegning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1" name="Kombinationstegning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2" name="Kombinationstegning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3" name="Kombinationstegning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4" name="Kombinationstegning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5" name="Kombinationstegning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6" name="Kombinationstegning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7" name="Kombinationstegning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8" name="Kombinationstegning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9" name="Kombinationstegning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0" name="Kombinationstegning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1" name="Kombinationstegning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2" name="Kombinationstegning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3" name="Kombinationstegning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4" name="Kombinationstegning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5" name="Kombinationstegning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6" name="Kombinationstegning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7" name="Kombinationstegning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8" name="Kombinationstegning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</p:grp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69C712-E677-4C52-B387-7616494AE3FE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158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Kombinationstegning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0" name="Kombinationstegning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1" name="Kombinationstegning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2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3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4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5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6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7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8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9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0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1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2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3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4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5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6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7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8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9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0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1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2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3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4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5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6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7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8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9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0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1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2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3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4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5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6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7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8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9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0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1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2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3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4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5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6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7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8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9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0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1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2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3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4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5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6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7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8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9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0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1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2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3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4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5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6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7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8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9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0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1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2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40EFCC-5644-4822-8F39-0DEE05D61CA4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160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Kombinationstegning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2" name="Kombinationstegning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3" name="Kombinationstegning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4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5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6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7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8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9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0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1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2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3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4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5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6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7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8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9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0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1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2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3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4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5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6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7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8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9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0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1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2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3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4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5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6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7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8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9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0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1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2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3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4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5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6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7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8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9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0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1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2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3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4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5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6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7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8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9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0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1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2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3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4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5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6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7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8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9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0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1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2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3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4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22C3D4-773E-4853-A4C4-2BBF96061B1B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  <p:sp>
        <p:nvSpPr>
          <p:cNvPr id="85" name="Pladsholder til indhold 3"/>
          <p:cNvSpPr>
            <a:spLocks noGrp="1"/>
          </p:cNvSpPr>
          <p:nvPr>
            <p:ph sz="half" idx="13"/>
          </p:nvPr>
        </p:nvSpPr>
        <p:spPr>
          <a:xfrm>
            <a:off x="6246812" y="2819400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156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Kombinationstegning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58" name="Kombinationstegning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59" name="Kombinationstegning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0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1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2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3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4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5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6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7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8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9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0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1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2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3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4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5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6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7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8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9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0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1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2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3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4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5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6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7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8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9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0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1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2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3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4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5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6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7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8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9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0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1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2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3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4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5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6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7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8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9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0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1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2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3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4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5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6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7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8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9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0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1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2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3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4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5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6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7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8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9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0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599742-ED83-43A0-BDE9-36A9334DB1BF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CDF4AA-14BB-4703-AF7C-B757E9E729E6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grpSp>
        <p:nvGrpSpPr>
          <p:cNvPr id="615" name="ramme" descr="Feltgrafik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uppe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uppe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Kombinationstegning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Kombinationstegning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Kombinationstegning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uppe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Kombinationstegning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Kombinationstegning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Kombinationstegning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uppe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uppe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Kombinationstegning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Kombinationstegning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Kombinationstegning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uppe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Kombinationstegning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Kombinationstegning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Kombinationstegning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F99C4C-5802-4191-B4A1-8F18CD4BDB2B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billede 2" descr="En tom pladsholder til at tilføje et billede. Klik på pladsholderen, og vælg det billede, du vil tilføje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grpSp>
        <p:nvGrpSpPr>
          <p:cNvPr id="614" name="ramme" descr="Feltgrafik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uppe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uppe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Kombinationstegning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Kombinationstegning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Kombinationstegning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uppe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Kombinationstegning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Kombinationstegning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Kombinationstegning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uppe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uppe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Kombinationstegning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Kombinationstegning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Kombinationstegning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uppe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Kombinationstegning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Kombinationstegning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Kombinationstegning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Kombinationstegning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Kombinationstegning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Kombinationstegning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Kombinationstegning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Kombinationstegning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Kombinationstegning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Kombinationstegning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Kombinationstegning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Kombinationstegning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Kombinationstegning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Kombinationstegning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Kombinationstegning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Kombinationstegning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Kombinationstegning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Kombinationstegning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Kombinationstegning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Kombinationstegning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Kombinationstegning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Kombinationstegning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Kombinationstegning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Kombinationstegning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Kombinationstegning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Kombinationstegning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Kombinationstegning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Kombinationstegning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Kombinationstegning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Kombinationstegning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Kombinationstegning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Kombinationstegning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Kombinationstegning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Kombinationstegning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Kombinationstegning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Kombinationstegning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Kombinationstegning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Kombinationstegning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Kombinationstegning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Kombinationstegning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Kombinationstegning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Kombinationstegning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Kombinationstegning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Kombinationstegning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Kombinationstegning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Kombinationstegning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Kombinationstegning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Kombinationstegning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Kombinationstegning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Kombinationstegning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Kombinationstegning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Kombinationstegning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Kombinationstegning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Kombinationstegning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Kombinationstegning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Kombinationstegning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Kombinationstegning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Kombinationstegning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Kombinationstegning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Kombinationstegning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Kombinationstegning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Kombinationstegning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Kombinationstegning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Kombinationstegning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Kombinationstegning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Kombinationstegning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Kombinationstegning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Kombinationstegning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Kombinationstegning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Kombinationstegning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Kombinationstegning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Kombinationstegning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Kombinationstegning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Kombinationstegning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714361-A0DC-4E42-9A21-11BA4A7A28B2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7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Kombinationstegning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9" name="Kombinationstegning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0" name="Kombinationstegning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1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2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3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4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5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4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5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6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7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8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9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0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1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2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3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4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5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6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7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8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9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0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1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2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3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4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5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6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7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8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9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0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1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2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3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4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5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6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7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8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9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0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1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2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3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4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5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6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7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8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9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0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1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2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3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4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5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6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7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8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9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80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81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40800A-BC2E-420B-BBC2-58E2586B4970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7" name="linje" descr="Linjegrafik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Kombinationstegning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9" name="Kombinationstegning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0" name="Kombinationstegning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1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2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3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4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5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4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5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6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7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8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9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0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1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2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3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4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5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6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7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8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9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0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1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2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3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4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5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6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7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8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9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0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1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2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3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4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5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6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7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8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9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0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1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2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3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4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5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6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7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8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9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0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1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2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3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4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5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6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7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8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9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80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81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191AC3-9711-4970-9D32-2F8F7D2188FE}" type="datetime1">
              <a:rPr lang="da-DK" smtClean="0"/>
              <a:t>20-08-2024</a:t>
            </a:fld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274638"/>
            <a:ext cx="10563648" cy="11430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BFB76-9CEF-4658-B655-5B08F1A1C660}" type="datetimeFigureOut">
              <a:rPr lang="da-DK" smtClean="0"/>
              <a:t>20-08-2024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26AA-1625-4BB7-AA7C-24CB9F41BEA5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589" y="1600200"/>
            <a:ext cx="10563648" cy="41148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80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dirty="0"/>
              <a:t>Rediger typografien i masterens</a:t>
            </a:r>
          </a:p>
          <a:p>
            <a:pPr lvl="1" rtl="0"/>
            <a:r>
              <a:rPr lang="da-DK" noProof="0" dirty="0"/>
              <a:t>Andet niveau</a:t>
            </a:r>
          </a:p>
          <a:p>
            <a:pPr lvl="2" rtl="0"/>
            <a:r>
              <a:rPr lang="da-DK" noProof="0" dirty="0"/>
              <a:t>Tredje niveau</a:t>
            </a:r>
          </a:p>
          <a:p>
            <a:pPr lvl="3" rtl="0"/>
            <a:r>
              <a:rPr lang="da-DK" noProof="0" dirty="0"/>
              <a:t>Fjerde niveau</a:t>
            </a:r>
          </a:p>
          <a:p>
            <a:pPr lvl="4" rtl="0"/>
            <a:r>
              <a:rPr lang="da-DK" noProof="0" dirty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a-DK" noProof="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610F02B-7AC5-4464-9DE7-9D8C5FA889AC}" type="datetime1">
              <a:rPr lang="da-DK" noProof="0" smtClean="0"/>
              <a:t>20-08-2024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da-DK" noProof="0" smtClean="0"/>
              <a:pPr rtl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Det, jeg hører, I siger, er…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522414" y="1905000"/>
            <a:ext cx="10404646" cy="42672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100" dirty="0"/>
              <a:t>Kriminalitet: mordere, kriminelle, straf, resocialisering, …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100" dirty="0"/>
              <a:t>Idrætspsykologi/præstationer: læring, motivation, stress og </a:t>
            </a:r>
            <a:r>
              <a:rPr lang="da-DK" sz="2100" dirty="0" err="1"/>
              <a:t>coping</a:t>
            </a:r>
            <a:r>
              <a:rPr lang="da-DK" sz="2100" dirty="0"/>
              <a:t>, …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100" dirty="0"/>
              <a:t>Menneskelig adfærd: manipulation, frygt og fobier, … 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100" dirty="0"/>
              <a:t>Unges udfordringer: mistrivsel, afhængighed, forelskelse og kærlighed, …</a:t>
            </a:r>
          </a:p>
          <a:p>
            <a:pPr marL="457200" indent="-457200">
              <a:buFont typeface="+mj-lt"/>
              <a:buAutoNum type="arabicPeriod"/>
            </a:pPr>
            <a:endParaRPr lang="da-DK" sz="2100" dirty="0"/>
          </a:p>
          <a:p>
            <a:pPr marL="0" indent="0">
              <a:buNone/>
            </a:pPr>
            <a:r>
              <a:rPr lang="da-DK" sz="2100" dirty="0"/>
              <a:t>Hvad har jeg glemt??</a:t>
            </a:r>
          </a:p>
          <a:p>
            <a:pPr marL="0" indent="0">
              <a:buNone/>
            </a:pPr>
            <a:endParaRPr lang="da-DK" sz="2100" dirty="0"/>
          </a:p>
        </p:txBody>
      </p:sp>
    </p:spTree>
    <p:extLst>
      <p:ext uri="{BB962C8B-B14F-4D97-AF65-F5344CB8AC3E}">
        <p14:creationId xmlns:p14="http://schemas.microsoft.com/office/powerpoint/2010/main" val="177460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Kriminalitet</a:t>
            </a:r>
          </a:p>
        </p:txBody>
      </p:sp>
    </p:spTree>
    <p:extLst>
      <p:ext uri="{BB962C8B-B14F-4D97-AF65-F5344CB8AC3E}">
        <p14:creationId xmlns:p14="http://schemas.microsoft.com/office/powerpoint/2010/main" val="35500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Kriminalitet – muligt indhold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600" dirty="0"/>
              <a:t>Hvorfor bliver man kriminel?  </a:t>
            </a:r>
          </a:p>
          <a:p>
            <a:pPr lvl="1"/>
            <a:r>
              <a:rPr lang="da-DK" sz="2600" dirty="0"/>
              <a:t>Teorier om social påvirkning</a:t>
            </a:r>
          </a:p>
          <a:p>
            <a:pPr lvl="1"/>
            <a:r>
              <a:rPr lang="da-DK" sz="2600" dirty="0"/>
              <a:t>Teorier om aggressiv adfærd, ”personlighedens mørke kerne”, arv/miljø</a:t>
            </a:r>
          </a:p>
          <a:p>
            <a:r>
              <a:rPr lang="da-DK" sz="2600" dirty="0"/>
              <a:t>Hvordan bekæmper vi kriminalitet?</a:t>
            </a:r>
          </a:p>
          <a:p>
            <a:pPr lvl="1"/>
            <a:r>
              <a:rPr lang="da-DK" sz="2600" dirty="0"/>
              <a:t>Resocialisering – straf </a:t>
            </a:r>
            <a:r>
              <a:rPr lang="da-DK" sz="2600" dirty="0">
                <a:sym typeface="Wingdings" panose="05000000000000000000" pitchFamily="2" charset="2"/>
              </a:rPr>
              <a:t> </a:t>
            </a:r>
            <a:r>
              <a:rPr lang="da-DK" sz="2600" dirty="0"/>
              <a:t>virkning? </a:t>
            </a:r>
          </a:p>
          <a:p>
            <a:pPr lvl="1"/>
            <a:r>
              <a:rPr lang="da-DK" sz="2600" dirty="0"/>
              <a:t>Mønsterbrud, social arv, resiliens</a:t>
            </a:r>
          </a:p>
          <a:p>
            <a:r>
              <a:rPr lang="da-DK" sz="2600" dirty="0"/>
              <a:t>Vidnepsykologi – uskyldig dømt?</a:t>
            </a:r>
          </a:p>
          <a:p>
            <a:pPr lvl="1"/>
            <a:r>
              <a:rPr lang="da-DK" sz="2600" dirty="0"/>
              <a:t>Øjenvidner, opmærksomhed, perception, hukommelse</a:t>
            </a:r>
          </a:p>
          <a:p>
            <a:pPr lvl="1"/>
            <a:r>
              <a:rPr lang="da-DK" sz="2600" dirty="0"/>
              <a:t>Falske erindringer, falske forklaringer</a:t>
            </a:r>
          </a:p>
          <a:p>
            <a:pPr lvl="1"/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232458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bliver man morder?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Er det bestemte personlighedstræk, der gør det, eller kan alle komme i en situation, hvor de begår mord?</a:t>
            </a:r>
          </a:p>
          <a:p>
            <a:r>
              <a:rPr lang="da-DK" dirty="0"/>
              <a:t>Er det genetisk bestemt eller skyldes det en dårlig barndom?</a:t>
            </a:r>
          </a:p>
          <a:p>
            <a:r>
              <a:rPr lang="da-DK" dirty="0"/>
              <a:t>Virker straf? Virker resocialisering?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809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vle 16 x 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469_TF02804846_TF02804846" id="{745A97AB-20DD-48C4-B838-3AE64DD49447}" vid="{FB828B64-C554-4399-8AB5-A38029D46215}"/>
    </a:ext>
  </a:extLst>
</a:theme>
</file>

<file path=ppt/theme/theme2.xml><?xml version="1.0" encoding="utf-8"?>
<a:theme xmlns:a="http://schemas.openxmlformats.org/drawingml/2006/main" name="Office-tema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Præsentation af tavleundervisning (widescreen)</Template>
  <TotalTime>7008</TotalTime>
  <Words>320</Words>
  <Application>Microsoft Office PowerPoint</Application>
  <PresentationFormat>Brugerdefineret</PresentationFormat>
  <Paragraphs>30</Paragraphs>
  <Slides>4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Consolas</vt:lpstr>
      <vt:lpstr>Corbel</vt:lpstr>
      <vt:lpstr>Wingdings</vt:lpstr>
      <vt:lpstr>Tavle 16 x 9</vt:lpstr>
      <vt:lpstr>Det, jeg hører, I siger, er…</vt:lpstr>
      <vt:lpstr>Kriminalitet</vt:lpstr>
      <vt:lpstr>Kriminalitet – muligt indhold </vt:lpstr>
      <vt:lpstr>Hvorfor bliver man morder?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Valgfagsorientering</dc:title>
  <dc:creator>Britt Møldrup</dc:creator>
  <cp:lastModifiedBy>Britt Møldrup</cp:lastModifiedBy>
  <cp:revision>43</cp:revision>
  <dcterms:created xsi:type="dcterms:W3CDTF">2019-01-15T10:17:25Z</dcterms:created>
  <dcterms:modified xsi:type="dcterms:W3CDTF">2024-08-21T06:31:26Z</dcterms:modified>
</cp:coreProperties>
</file>