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2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833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9F787335-8AB6-DF4D-9752-5D2897B9ED39}"/>
    <pc:docChg chg="modSld">
      <pc:chgData name="Klara Jensen" userId="5e70cf2d-534e-4b57-be02-6afb43ed7e61" providerId="ADAL" clId="{9F787335-8AB6-DF4D-9752-5D2897B9ED39}" dt="2023-11-09T08:19:29.318" v="25" actId="20577"/>
      <pc:docMkLst>
        <pc:docMk/>
      </pc:docMkLst>
      <pc:sldChg chg="modSp mod">
        <pc:chgData name="Klara Jensen" userId="5e70cf2d-534e-4b57-be02-6afb43ed7e61" providerId="ADAL" clId="{9F787335-8AB6-DF4D-9752-5D2897B9ED39}" dt="2023-11-09T08:19:29.318" v="25" actId="20577"/>
        <pc:sldMkLst>
          <pc:docMk/>
          <pc:sldMk cId="136989596" sldId="259"/>
        </pc:sldMkLst>
        <pc:spChg chg="mod">
          <ac:chgData name="Klara Jensen" userId="5e70cf2d-534e-4b57-be02-6afb43ed7e61" providerId="ADAL" clId="{9F787335-8AB6-DF4D-9752-5D2897B9ED39}" dt="2023-11-09T08:19:29.318" v="25" actId="20577"/>
          <ac:spMkLst>
            <pc:docMk/>
            <pc:sldMk cId="136989596" sldId="259"/>
            <ac:spMk id="3" creationId="{2736A5E6-4D30-BC2B-DF1D-0D848C2AAE40}"/>
          </ac:spMkLst>
        </pc:spChg>
      </pc:sldChg>
    </pc:docChg>
  </pc:docChgLst>
  <pc:docChgLst>
    <pc:chgData name="Klara Jensen" userId="5e70cf2d-534e-4b57-be02-6afb43ed7e61" providerId="ADAL" clId="{ADBA54E2-C8F6-4741-959D-93E07BA8540A}"/>
    <pc:docChg chg="delSld">
      <pc:chgData name="Klara Jensen" userId="5e70cf2d-534e-4b57-be02-6afb43ed7e61" providerId="ADAL" clId="{ADBA54E2-C8F6-4741-959D-93E07BA8540A}" dt="2024-11-15T08:15:48.827" v="0" actId="2696"/>
      <pc:docMkLst>
        <pc:docMk/>
      </pc:docMkLst>
      <pc:sldChg chg="del">
        <pc:chgData name="Klara Jensen" userId="5e70cf2d-534e-4b57-be02-6afb43ed7e61" providerId="ADAL" clId="{ADBA54E2-C8F6-4741-959D-93E07BA8540A}" dt="2024-11-15T08:15:48.827" v="0" actId="2696"/>
        <pc:sldMkLst>
          <pc:docMk/>
          <pc:sldMk cId="1471527217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4B3912-7D2B-A469-649C-93DCD9470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35C7362-64E8-0C5F-86B6-D893F581FD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364D58-4DC0-1A70-F72A-A9B493B48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2CEE59-729E-16D6-C5AE-F1ADAB196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907B47-A698-52C6-E1AE-04F550814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2905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715CBE-A1C7-F415-34CA-60D89C283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43B67F-3923-59CC-97DD-E46D6F685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8E66D7-E713-6709-16B6-39FCA3B3C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F6267E-23CE-B84D-9CE0-277E778CD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2FDE45-D416-7F33-2098-9056A5081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04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E492A-B830-6E66-8C0E-E7714CF6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3C033E8-7EE2-F375-5426-21CD4C82D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238CDF-0890-B962-DA3D-8C8B9C2BB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011AF67-7063-FF37-22E8-DA38BA6E5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27EFA0-41DC-5A06-01DA-8FEC8A66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94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77A03-F167-ACC9-2523-076ADC3E6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BBB238-1337-7D6E-CB21-9BE2D281A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5299A4-A199-FE3F-7787-9487E011F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6472FC0-1EA5-897A-0843-EE68AAFF8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6E697A4-C8A4-A5A0-49C2-068F3005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5B3C82-0AF3-2CC2-5BD8-8DBA24927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930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BDB2C4-2D16-2E8B-0B67-15D2AAF4B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781FF7B-E446-2E5F-84D3-FD7F86F52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AAC70EA-4AE1-6F84-CE8F-E7295031D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6031599-B092-4AE5-EC47-214B055562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B0F5D53-AA63-0B4F-1AEF-536D824ED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E3DB367-BFD9-CFFA-E095-60198A357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DECDAF6-FD4E-8137-8822-82CCC6AEE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895A8D7-5116-261D-FCFB-C07AA4728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699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E9EF8-1157-72FF-B5AB-ACAF49357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C80448E-3374-99BF-F14A-2150FD332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CC0E18-9F29-F44F-46FD-A4A3196DC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A55FC66-55C5-21CB-F001-1C32AE01F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650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62BBBF8-A5C8-F4D9-8276-D59B4D150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41375F2-20E2-1F62-5A64-A96D857E6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EC358F7-7945-E5D2-5968-4295094FE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8470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5D2296-CA0A-38C0-B2CE-63FB5CB62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83738C-913F-DD10-72F3-64981DCA6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91C0E1F-2309-848B-B378-ABB69B09D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510FB6-D18E-CA0D-2306-2085D36C9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35008CC-02E9-8DA8-C214-B2CEFA9D6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B3959A9-4B84-EEDB-2F93-27CA8E63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920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6C1A5-C52E-F878-BAB8-386291E1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11B3FF2-D436-0C07-0A06-8B18CC826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14B25D4-38EA-007E-7C9F-E7FEE9697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B9B4896-A24F-1523-14C9-E5C615CCB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9FF1D74-EF04-3248-5D6D-D223BCDF6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07C1396-2155-82D4-C315-DDC5B6ACD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0357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A0B3B5-3D46-F2BB-3F80-E498CA69A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F15B6E2-C562-A5AC-486A-C61F42607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785504-46CD-5A9A-892F-575A8CD22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BEC099-E43B-5D84-EF3D-E2E2B3B3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B6C065-6643-0020-9B5D-C7D33221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709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A35E366-6693-66A2-BAED-E677A5B236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9A026A7-DAA6-8BCD-81C2-94BAB0418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ADE922D-FFDB-8C1E-9AD1-45DD013A9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0C9ECE-CDAC-EEF5-2D82-718F28D37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99CD2C-7562-3CDA-5F0B-B7158BA8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8465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FD75FE1-18BE-78D9-1A65-A673E070B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B470E4-BC7A-15B8-DFC9-EE305349E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C7907E-F6CC-CDF6-E893-1F70CD25F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7B6D4-4E7B-284E-8137-3609C9075393}" type="datetimeFigureOut">
              <a:rPr lang="da-DK" smtClean="0"/>
              <a:t>15.11.2024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5E0A0B-8CFB-FE13-3505-2D94291F11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4215B0-3BAA-D402-22DF-55B02F9C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2FA99-4F89-6D41-B091-2CE875E17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708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287610-65C9-BBA8-108F-0B03CA0FDD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Befrugtning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C75B165-5761-62F1-CE1D-E7F786800E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7801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51F1AF-2830-5AA1-1C30-3CFA99759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36A5E6-4D30-BC2B-DF1D-0D848C2AA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Opsamling på mikroskopi</a:t>
            </a:r>
          </a:p>
          <a:p>
            <a:r>
              <a:rPr lang="da-DK" dirty="0"/>
              <a:t>Befrugtning og graviditet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989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07AFF-232A-D2C2-6D26-C3B167DF2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26952FB0-A320-8687-EA7A-9201B43D4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135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Marker følgende på billedet:</a:t>
            </a:r>
          </a:p>
          <a:p>
            <a:r>
              <a:rPr lang="da-DK" dirty="0"/>
              <a:t>Ægcelle</a:t>
            </a:r>
          </a:p>
          <a:p>
            <a:r>
              <a:rPr lang="da-DK" dirty="0"/>
              <a:t>Ægcellemembran</a:t>
            </a:r>
          </a:p>
          <a:p>
            <a:r>
              <a:rPr lang="da-DK" dirty="0"/>
              <a:t>Ægcellens kerne</a:t>
            </a:r>
          </a:p>
          <a:p>
            <a:r>
              <a:rPr lang="da-DK" dirty="0"/>
              <a:t>Follikelceller</a:t>
            </a:r>
          </a:p>
          <a:p>
            <a:r>
              <a:rPr lang="da-DK" dirty="0"/>
              <a:t>Væskefyldte hulrum i folliklerne</a:t>
            </a:r>
          </a:p>
        </p:txBody>
      </p:sp>
      <p:pic>
        <p:nvPicPr>
          <p:cNvPr id="4" name="Billede 3" descr="Billedresultat for ovarium">
            <a:extLst>
              <a:ext uri="{FF2B5EF4-FFF2-40B4-BE49-F238E27FC236}">
                <a16:creationId xmlns:a16="http://schemas.microsoft.com/office/drawing/2014/main" id="{795E98C2-54B3-732D-334C-FE05B03B13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" t="4066" r="6091" b="4364"/>
          <a:stretch/>
        </p:blipFill>
        <p:spPr bwMode="auto">
          <a:xfrm>
            <a:off x="6705599" y="803037"/>
            <a:ext cx="4648201" cy="5251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7452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444162-5C32-D870-2E09-C7274CAB0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E297AE-8509-60E2-9665-87E61D288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91113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Marker følgende på billedet:</a:t>
            </a:r>
          </a:p>
          <a:p>
            <a:r>
              <a:rPr lang="da-DK" dirty="0"/>
              <a:t>Sædkanal/</a:t>
            </a:r>
            <a:r>
              <a:rPr lang="da-DK" dirty="0" err="1"/>
              <a:t>sædrør</a:t>
            </a:r>
            <a:endParaRPr lang="da-DK" dirty="0"/>
          </a:p>
          <a:p>
            <a:r>
              <a:rPr lang="da-DK" dirty="0"/>
              <a:t>Sædceller</a:t>
            </a:r>
          </a:p>
          <a:p>
            <a:r>
              <a:rPr lang="da-DK" dirty="0"/>
              <a:t>Blodkar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C4E60F7-4F12-931C-5B95-DE2C7157A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802" y="2049463"/>
            <a:ext cx="3944045" cy="390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40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5A7BA7-DEF9-8716-0B0F-A91906DB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af diskussionsspørgsmål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8287EC-5B2F-6998-232B-5357E3C2A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0996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A17F41-007A-58C5-530C-7C7244784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Arbejdsark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FADB0B-550B-4F08-3ADA-EFBC7A329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4627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42</Words>
  <Application>Microsoft Macintosh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Befrugtning</vt:lpstr>
      <vt:lpstr>Plan</vt:lpstr>
      <vt:lpstr>Dagens figur</vt:lpstr>
      <vt:lpstr>Dagens figur</vt:lpstr>
      <vt:lpstr>Gennemgang af diskussionsspørgsmål</vt:lpstr>
      <vt:lpstr>Arbejdsark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Befrugtning</dc:title>
  <dc:creator>Klara Jensen</dc:creator>
  <cp:lastModifiedBy>Klara Jensen</cp:lastModifiedBy>
  <cp:revision>1</cp:revision>
  <dcterms:created xsi:type="dcterms:W3CDTF">2023-11-08T16:36:55Z</dcterms:created>
  <dcterms:modified xsi:type="dcterms:W3CDTF">2024-11-15T08:15:50Z</dcterms:modified>
</cp:coreProperties>
</file>