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57" r:id="rId4"/>
    <p:sldId id="258" r:id="rId5"/>
    <p:sldId id="260" r:id="rId6"/>
    <p:sldId id="263" r:id="rId7"/>
    <p:sldId id="261" r:id="rId8"/>
    <p:sldId id="264" r:id="rId9"/>
    <p:sldId id="262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9E261C-6EC8-1348-B2A2-478C13AF50F4}" v="38" dt="2024-11-18T16:41:05.8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7"/>
  </p:normalViewPr>
  <p:slideViewPr>
    <p:cSldViewPr snapToGrid="0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029E261C-6EC8-1348-B2A2-478C13AF50F4}"/>
    <pc:docChg chg="undo custSel addSld modSld">
      <pc:chgData name="Klara Jensen" userId="5e70cf2d-534e-4b57-be02-6afb43ed7e61" providerId="ADAL" clId="{029E261C-6EC8-1348-B2A2-478C13AF50F4}" dt="2024-11-18T16:53:51.214" v="954" actId="12"/>
      <pc:docMkLst>
        <pc:docMk/>
      </pc:docMkLst>
      <pc:sldChg chg="modSp mod">
        <pc:chgData name="Klara Jensen" userId="5e70cf2d-534e-4b57-be02-6afb43ed7e61" providerId="ADAL" clId="{029E261C-6EC8-1348-B2A2-478C13AF50F4}" dt="2024-11-18T16:47:26.768" v="718" actId="20577"/>
        <pc:sldMkLst>
          <pc:docMk/>
          <pc:sldMk cId="1986486559" sldId="261"/>
        </pc:sldMkLst>
        <pc:spChg chg="mod">
          <ac:chgData name="Klara Jensen" userId="5e70cf2d-534e-4b57-be02-6afb43ed7e61" providerId="ADAL" clId="{029E261C-6EC8-1348-B2A2-478C13AF50F4}" dt="2024-11-18T16:47:26.768" v="718" actId="20577"/>
          <ac:spMkLst>
            <pc:docMk/>
            <pc:sldMk cId="1986486559" sldId="261"/>
            <ac:spMk id="2" creationId="{306DA5C9-2C63-5655-C590-307544D3F9B6}"/>
          </ac:spMkLst>
        </pc:spChg>
      </pc:sldChg>
      <pc:sldChg chg="modSp mod">
        <pc:chgData name="Klara Jensen" userId="5e70cf2d-534e-4b57-be02-6afb43ed7e61" providerId="ADAL" clId="{029E261C-6EC8-1348-B2A2-478C13AF50F4}" dt="2024-11-18T16:53:51.214" v="954" actId="12"/>
        <pc:sldMkLst>
          <pc:docMk/>
          <pc:sldMk cId="4289034336" sldId="262"/>
        </pc:sldMkLst>
        <pc:spChg chg="mod">
          <ac:chgData name="Klara Jensen" userId="5e70cf2d-534e-4b57-be02-6afb43ed7e61" providerId="ADAL" clId="{029E261C-6EC8-1348-B2A2-478C13AF50F4}" dt="2024-11-18T16:53:04.043" v="879" actId="20577"/>
          <ac:spMkLst>
            <pc:docMk/>
            <pc:sldMk cId="4289034336" sldId="262"/>
            <ac:spMk id="2" creationId="{BE0BF823-196F-FE07-01A7-118F6BD675D0}"/>
          </ac:spMkLst>
        </pc:spChg>
        <pc:spChg chg="mod">
          <ac:chgData name="Klara Jensen" userId="5e70cf2d-534e-4b57-be02-6afb43ed7e61" providerId="ADAL" clId="{029E261C-6EC8-1348-B2A2-478C13AF50F4}" dt="2024-11-18T16:53:51.214" v="954" actId="12"/>
          <ac:spMkLst>
            <pc:docMk/>
            <pc:sldMk cId="4289034336" sldId="262"/>
            <ac:spMk id="3" creationId="{63073DCD-696D-02C7-5D1C-18F3A0201BD8}"/>
          </ac:spMkLst>
        </pc:spChg>
      </pc:sldChg>
      <pc:sldChg chg="addSp delSp modSp new mod">
        <pc:chgData name="Klara Jensen" userId="5e70cf2d-534e-4b57-be02-6afb43ed7e61" providerId="ADAL" clId="{029E261C-6EC8-1348-B2A2-478C13AF50F4}" dt="2024-11-18T16:45:56.470" v="601" actId="20577"/>
        <pc:sldMkLst>
          <pc:docMk/>
          <pc:sldMk cId="586235891" sldId="263"/>
        </pc:sldMkLst>
        <pc:spChg chg="mod">
          <ac:chgData name="Klara Jensen" userId="5e70cf2d-534e-4b57-be02-6afb43ed7e61" providerId="ADAL" clId="{029E261C-6EC8-1348-B2A2-478C13AF50F4}" dt="2024-11-18T16:45:30.389" v="600" actId="20577"/>
          <ac:spMkLst>
            <pc:docMk/>
            <pc:sldMk cId="586235891" sldId="263"/>
            <ac:spMk id="2" creationId="{7F208F48-9183-369C-BA53-A069A321CB34}"/>
          </ac:spMkLst>
        </pc:spChg>
        <pc:spChg chg="mod">
          <ac:chgData name="Klara Jensen" userId="5e70cf2d-534e-4b57-be02-6afb43ed7e61" providerId="ADAL" clId="{029E261C-6EC8-1348-B2A2-478C13AF50F4}" dt="2024-11-18T16:45:56.470" v="601" actId="20577"/>
          <ac:spMkLst>
            <pc:docMk/>
            <pc:sldMk cId="586235891" sldId="263"/>
            <ac:spMk id="3" creationId="{E196CE8D-6666-8EED-A810-AFAF4A5F9B83}"/>
          </ac:spMkLst>
        </pc:spChg>
        <pc:graphicFrameChg chg="add del modGraphic">
          <ac:chgData name="Klara Jensen" userId="5e70cf2d-534e-4b57-be02-6afb43ed7e61" providerId="ADAL" clId="{029E261C-6EC8-1348-B2A2-478C13AF50F4}" dt="2024-11-18T16:38:04.017" v="307" actId="1032"/>
          <ac:graphicFrameMkLst>
            <pc:docMk/>
            <pc:sldMk cId="586235891" sldId="263"/>
            <ac:graphicFrameMk id="4" creationId="{DC9D9F2E-70F4-7565-7165-356544DEF9AD}"/>
          </ac:graphicFrameMkLst>
        </pc:graphicFrameChg>
        <pc:graphicFrameChg chg="add del mod modGraphic">
          <ac:chgData name="Klara Jensen" userId="5e70cf2d-534e-4b57-be02-6afb43ed7e61" providerId="ADAL" clId="{029E261C-6EC8-1348-B2A2-478C13AF50F4}" dt="2024-11-18T16:41:06.282" v="341" actId="1032"/>
          <ac:graphicFrameMkLst>
            <pc:docMk/>
            <pc:sldMk cId="586235891" sldId="263"/>
            <ac:graphicFrameMk id="5" creationId="{7ECBD6E9-8275-CAEC-0579-4DC89A3EF12C}"/>
          </ac:graphicFrameMkLst>
        </pc:graphicFrameChg>
      </pc:sldChg>
      <pc:sldChg chg="modSp new mod modNotesTx">
        <pc:chgData name="Klara Jensen" userId="5e70cf2d-534e-4b57-be02-6afb43ed7e61" providerId="ADAL" clId="{029E261C-6EC8-1348-B2A2-478C13AF50F4}" dt="2024-11-18T16:51:58.702" v="838" actId="20577"/>
        <pc:sldMkLst>
          <pc:docMk/>
          <pc:sldMk cId="748663424" sldId="264"/>
        </pc:sldMkLst>
        <pc:spChg chg="mod">
          <ac:chgData name="Klara Jensen" userId="5e70cf2d-534e-4b57-be02-6afb43ed7e61" providerId="ADAL" clId="{029E261C-6EC8-1348-B2A2-478C13AF50F4}" dt="2024-11-18T16:47:39.383" v="758" actId="20577"/>
          <ac:spMkLst>
            <pc:docMk/>
            <pc:sldMk cId="748663424" sldId="264"/>
            <ac:spMk id="2" creationId="{F304D0FE-AA4D-727A-78FE-401BCB36B45C}"/>
          </ac:spMkLst>
        </pc:spChg>
        <pc:spChg chg="mod">
          <ac:chgData name="Klara Jensen" userId="5e70cf2d-534e-4b57-be02-6afb43ed7e61" providerId="ADAL" clId="{029E261C-6EC8-1348-B2A2-478C13AF50F4}" dt="2024-11-18T16:51:58.702" v="838" actId="20577"/>
          <ac:spMkLst>
            <pc:docMk/>
            <pc:sldMk cId="748663424" sldId="264"/>
            <ac:spMk id="3" creationId="{EFB41D6B-654C-D98A-9547-75B5FE0CADA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139C0-D942-CB43-8ECE-33EC9A7A9A0A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E22E5-EE89-B349-8CDA-7F0AAB492D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1322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https</a:t>
            </a:r>
            <a:r>
              <a:rPr lang="da-DK" dirty="0"/>
              <a:t>://</a:t>
            </a:r>
            <a:r>
              <a:rPr lang="da-DK" dirty="0" err="1"/>
              <a:t>www.ism.dk</a:t>
            </a:r>
            <a:r>
              <a:rPr lang="da-DK" dirty="0"/>
              <a:t>/nyheder/2024/maj/nye-politiske-aftaler-om-abort-styrker-kvinders-selvbestemmelse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E22E5-EE89-B349-8CDA-7F0AAB492D88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2014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4F4E15-7DD0-6FA6-3EB9-984D981BD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7EF7713-FAF2-96B3-13E1-17C7C08D9E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51958F9-798C-E107-AED3-B2E2B5F5B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E6F9-1D08-904E-AED2-D73ADF3AFD0C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B88F5FB-333D-8E34-7637-A44D8314B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1D5646-9DD3-6519-F0EE-8474BBD3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2D28B-1ABF-2D4F-9B64-7C6FB934EA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7529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B83E97-3918-0948-BE85-FFD53E4E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CE68B8-5359-4350-C09B-9A8A5ADC1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736C13-06EB-160F-18D7-78111DC31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E6F9-1D08-904E-AED2-D73ADF3AFD0C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89EF8C5-9225-6DDA-F346-F8DE47233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F6C549-E63D-FC86-BBE7-42EC36C48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2D28B-1ABF-2D4F-9B64-7C6FB934EA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92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ADE2C4-809C-2028-C21F-B57C3810D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64B4609-2B1C-EFD4-B922-C58355807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C9F1BEB-B1C5-B942-08A6-5746D704D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E6F9-1D08-904E-AED2-D73ADF3AFD0C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421FD06-3DD6-1A2F-EB5F-DE2DB46D7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410C54-BD0D-D95A-13D8-B7370C616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2D28B-1ABF-2D4F-9B64-7C6FB934EA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7941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70CC68-CB76-1B46-E3FB-66D9EFB0C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8FB956-266D-DBC4-FEB7-4C47EBFE51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73D77C6-22AB-FBCE-3E52-AC79E91788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F53FAEC-13FE-433D-2650-C4B71C62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E6F9-1D08-904E-AED2-D73ADF3AFD0C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2FE9E2E-781F-6372-51EE-916C79180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EA29484-3BCF-57B5-CBBF-09D14B06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2D28B-1ABF-2D4F-9B64-7C6FB934EA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506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557F84-C965-6AFC-A3D7-1E6ECDDF1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326D712-9518-5E9D-97FF-622E69B14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24B33F8-70B2-31C9-7112-AEE071B47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CAE57F1-9DF2-87A3-A6C7-185D4353B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527E6CE-3DFC-4C55-F2CB-6E6B423CA2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4169157-8C08-E576-3C3D-C9FBA1CAA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E6F9-1D08-904E-AED2-D73ADF3AFD0C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6002014-4D5E-E8BB-D9B7-AE379B6D0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5C9E336-0ADA-E599-CC95-376C2619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2D28B-1ABF-2D4F-9B64-7C6FB934EA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724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298ED4-75F8-B737-4BF2-996856D0B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0355BAE-5C81-336A-060A-534848B51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E6F9-1D08-904E-AED2-D73ADF3AFD0C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1AD5BFB-E191-657A-F3A5-6A2139277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A93A706-8069-C024-529F-309822E60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2D28B-1ABF-2D4F-9B64-7C6FB934EA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176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A6D4807-27ED-654A-0722-C81DCB9F4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E6F9-1D08-904E-AED2-D73ADF3AFD0C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CF4A490-A2ED-89BF-4C13-4326AFDE4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BF43AC3-E80C-E7EA-4FE3-545087675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2D28B-1ABF-2D4F-9B64-7C6FB934EA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443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D202A6-DAC3-BFFE-48CB-B0D72D92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BE0652-0E07-0D60-04B0-A0F10D28B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CA84570-6EE0-32D3-4305-F38CBD913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B49F0B3-29AE-E325-5CC1-F509AF34C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E6F9-1D08-904E-AED2-D73ADF3AFD0C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F2AA0FE-AE89-5A43-0658-81DEFC847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4F28B63-002A-ABF2-3355-D2049FBD2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2D28B-1ABF-2D4F-9B64-7C6FB934EA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587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00B617-1AC5-7A96-1D7C-6300762E1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37957A1B-B763-AE19-565C-9406F28A70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45A3A64-A92A-8338-E267-F2A988C49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B4C727F-B46D-516D-DACE-AC09F653B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E6F9-1D08-904E-AED2-D73ADF3AFD0C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F24B6B1-6696-0748-26C3-2483138A2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B77847B-15C7-4844-D143-55D103B50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2D28B-1ABF-2D4F-9B64-7C6FB934EA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9535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73DDE8-CAEA-8F53-782B-33A7FF7A5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D5BC551-CB61-EA7B-7E94-93E44EC5A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5E9F8C0-7FAB-4533-24B8-29146D759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E6F9-1D08-904E-AED2-D73ADF3AFD0C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B97866-5249-91F1-7704-BDEEAA015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8601290-0C7C-6030-2065-FA996B511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2D28B-1ABF-2D4F-9B64-7C6FB934EA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9428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85808E0-D437-BBDB-2953-DBDA99F3D4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F9364CC-4068-CAEB-6694-846C9351C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5C19A8-AB14-6207-2AC4-402EAB8C2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E6F9-1D08-904E-AED2-D73ADF3AFD0C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9B8BF2D-6527-5271-1337-4DEFBD9D6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7E552A-4F38-4B18-F2AE-E429D0B9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2D28B-1ABF-2D4F-9B64-7C6FB934EA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3581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9F53FCC-CB7A-4994-BB34-662553831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30FDC57-7889-FE8E-D09F-826632651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3336F7-1208-529D-6352-EF1E0F537F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8E6F9-1D08-904E-AED2-D73ADF3AFD0C}" type="datetimeFigureOut">
              <a:rPr lang="da-DK" smtClean="0"/>
              <a:t>18.11.2024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3A47276-CDD6-610D-1F35-1568405CD2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9B0D00-1E83-BC2D-F191-A63672BAF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2D28B-1ABF-2D4F-9B64-7C6FB934EA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834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/Users/klarajensen/Library/Group%20Containers/UBF8T346G9.ms/WebArchiveCopyPasteTempFiles/com.microsoft.Word/csm_biologi009f_04_dca8c961d1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D16A8A-CD32-5BB5-5BE2-72543BD3BB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Fosterudvikling og abort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489E94B-8B00-8359-6B04-79302F4D05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2604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E7C263-3E7A-14C8-BA7C-8C516583D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CDB001-7A37-AA38-2E0B-524E42EBD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  <a:p>
            <a:r>
              <a:rPr lang="da-DK" dirty="0"/>
              <a:t>Fosterudvikling</a:t>
            </a:r>
          </a:p>
          <a:p>
            <a:r>
              <a:rPr lang="da-DK"/>
              <a:t>Abort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21740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D30EF1-2209-BB07-F261-6F24E1BD7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4822B2A-1BEF-93DB-ED1E-59FE3B7A0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da-DK" dirty="0"/>
              <a:t>Hvor finder befrugtningen sted?</a:t>
            </a:r>
          </a:p>
          <a:p>
            <a:r>
              <a:rPr lang="da-DK" dirty="0"/>
              <a:t>Hvor sætter fosteranlægget sig fast?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0B91F37-E3EA-94D1-64D4-EA2339CD584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014413" y="3097210"/>
            <a:ext cx="22579143" cy="60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1" descr="De kvindelige kønsorganer">
            <a:extLst>
              <a:ext uri="{FF2B5EF4-FFF2-40B4-BE49-F238E27FC236}">
                <a16:creationId xmlns:a16="http://schemas.microsoft.com/office/drawing/2014/main" id="{AE048AB6-2497-7C0C-C868-A277FB7F1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268" y="1825625"/>
            <a:ext cx="5444116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507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ED1906-1502-424A-3E9D-6A777DB3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Fosterudvikling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9BE800-91A4-EFE1-7E14-22A1E602C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Løs opgave 1-2 på arbejdsarket</a:t>
            </a:r>
          </a:p>
        </p:txBody>
      </p:sp>
    </p:spTree>
    <p:extLst>
      <p:ext uri="{BB962C8B-B14F-4D97-AF65-F5344CB8AC3E}">
        <p14:creationId xmlns:p14="http://schemas.microsoft.com/office/powerpoint/2010/main" val="1104919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7B946D-B53B-A50E-ED86-6E3202E3A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Abort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AD0F27-FA51-8E6F-D5D8-75CB17352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Provokeret abort: </a:t>
            </a:r>
          </a:p>
          <a:p>
            <a:pPr lvl="1"/>
            <a:r>
              <a:rPr lang="da-DK" dirty="0"/>
              <a:t>Graviditet afbrydes efter kvindens eget ønske.</a:t>
            </a:r>
          </a:p>
          <a:p>
            <a:r>
              <a:rPr lang="da-DK" dirty="0"/>
              <a:t>Spontan abort:</a:t>
            </a:r>
          </a:p>
          <a:p>
            <a:pPr lvl="1"/>
            <a:r>
              <a:rPr lang="da-DK" dirty="0"/>
              <a:t>Graviditeten går til grunde af sig selv.</a:t>
            </a:r>
          </a:p>
          <a:p>
            <a:pPr lvl="1"/>
            <a:r>
              <a:rPr lang="da-DK" dirty="0"/>
              <a:t>Næsten 20 % af alle graviditeter fører til en abort ca. 3 uger efter befrugtningen.</a:t>
            </a:r>
          </a:p>
          <a:p>
            <a:pPr marL="457200" lvl="1" indent="0">
              <a:buNone/>
            </a:pP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58612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208F48-9183-369C-BA53-A069A321C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Overblik over dansk abortlovgivning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96CE8D-6666-8EED-A810-AFAF4A5F9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1973: </a:t>
            </a:r>
            <a:r>
              <a:rPr lang="da-DK" dirty="0"/>
              <a:t>Retten til fri abort blev indført i Danmark. Abort tilladt indtil udgangen af 12. graviditetsuge.</a:t>
            </a:r>
          </a:p>
          <a:p>
            <a:r>
              <a:rPr lang="da-DK" b="1" dirty="0"/>
              <a:t>2024: </a:t>
            </a:r>
            <a:r>
              <a:rPr lang="da-DK" dirty="0"/>
              <a:t>I maj vedtages en ny abortlovgivning, som flytter abortgrænsen fra 12. til 18. uge.</a:t>
            </a:r>
            <a:endParaRPr lang="da-DK" b="0" i="0" u="none" strike="noStrike" dirty="0">
              <a:solidFill>
                <a:srgbClr val="282828"/>
              </a:solidFill>
              <a:effectLst/>
              <a:latin typeface="National 2"/>
            </a:endParaRPr>
          </a:p>
          <a:p>
            <a:r>
              <a:rPr lang="da-DK" b="1" dirty="0">
                <a:solidFill>
                  <a:srgbClr val="282828"/>
                </a:solidFill>
                <a:latin typeface="National 2"/>
              </a:rPr>
              <a:t>2025:</a:t>
            </a:r>
            <a:r>
              <a:rPr lang="da-DK" dirty="0">
                <a:solidFill>
                  <a:srgbClr val="282828"/>
                </a:solidFill>
                <a:latin typeface="National 2"/>
              </a:rPr>
              <a:t> 1. juni 2025 træder den nye abortlovgivning i kraft.</a:t>
            </a:r>
          </a:p>
          <a:p>
            <a:endParaRPr lang="da-DK" dirty="0">
              <a:solidFill>
                <a:srgbClr val="282828"/>
              </a:solidFill>
              <a:latin typeface="National 2"/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6235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6DA5C9-2C63-5655-C590-307544D3F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Abortlov (gældende i dag)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DF3CFE6-BCAE-CABF-D7FC-8EB5363CB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Ret til fri abort inden udgangen af 12. graviditetsuge.</a:t>
            </a:r>
          </a:p>
          <a:p>
            <a:r>
              <a:rPr lang="da-DK" dirty="0"/>
              <a:t>Abort efter uge 12 kræver tilladelse fra abortsamråd.</a:t>
            </a:r>
          </a:p>
          <a:p>
            <a:r>
              <a:rPr lang="da-DK" dirty="0"/>
              <a:t>Kvinder mellem 15-17 år skal som udgangspunkt have tilladelse af forælder/værge.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86486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4D0FE-AA4D-727A-78FE-401BCB36B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Abortlov (gældende fra 1. juni 2025)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B41D6B-654C-D98A-9547-75B5FE0CA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Ret til fri abort inden udgangen af 18. graviditetsuge.</a:t>
            </a:r>
          </a:p>
          <a:p>
            <a:r>
              <a:rPr lang="da-DK" dirty="0"/>
              <a:t>Kvinder mellem 15-17 år skal ikke have forældresamtykke.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48663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0BF823-196F-FE07-01A7-118F6BD6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bør abortgrænsen være?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073DCD-696D-02C7-5D1C-18F3A0201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Løs </a:t>
            </a:r>
            <a:r>
              <a:rPr lang="da-DK" dirty="0"/>
              <a:t>opgave 3 på arbejdsarket</a:t>
            </a:r>
          </a:p>
        </p:txBody>
      </p:sp>
    </p:spTree>
    <p:extLst>
      <p:ext uri="{BB962C8B-B14F-4D97-AF65-F5344CB8AC3E}">
        <p14:creationId xmlns:p14="http://schemas.microsoft.com/office/powerpoint/2010/main" val="4289034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219</Words>
  <Application>Microsoft Macintosh PowerPoint</Application>
  <PresentationFormat>Widescreen</PresentationFormat>
  <Paragraphs>32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National 2</vt:lpstr>
      <vt:lpstr>Office-tema</vt:lpstr>
      <vt:lpstr>Fosterudvikling og abort</vt:lpstr>
      <vt:lpstr>Plan</vt:lpstr>
      <vt:lpstr>Dagens figur</vt:lpstr>
      <vt:lpstr>Fosterudvikling</vt:lpstr>
      <vt:lpstr>Abort</vt:lpstr>
      <vt:lpstr>Overblik over dansk abortlovgivning</vt:lpstr>
      <vt:lpstr>Abortlov (gældende i dag)</vt:lpstr>
      <vt:lpstr>Abortlov (gældende fra 1. juni 2025)</vt:lpstr>
      <vt:lpstr>Hvad bør abortgrænsen være?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Fosterudvikling og abort</dc:title>
  <dc:creator>Klara Jensen</dc:creator>
  <cp:lastModifiedBy>Klara Jensen</cp:lastModifiedBy>
  <cp:revision>1</cp:revision>
  <dcterms:created xsi:type="dcterms:W3CDTF">2023-11-11T16:31:03Z</dcterms:created>
  <dcterms:modified xsi:type="dcterms:W3CDTF">2024-11-18T16:53:57Z</dcterms:modified>
</cp:coreProperties>
</file>