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6"/>
  </p:notesMasterIdLst>
  <p:sldIdLst>
    <p:sldId id="256" r:id="rId2"/>
    <p:sldId id="262" r:id="rId3"/>
    <p:sldId id="261" r:id="rId4"/>
    <p:sldId id="257" r:id="rId5"/>
    <p:sldId id="258" r:id="rId6"/>
    <p:sldId id="260" r:id="rId7"/>
    <p:sldId id="259" r:id="rId8"/>
    <p:sldId id="263" r:id="rId9"/>
    <p:sldId id="269" r:id="rId10"/>
    <p:sldId id="268" r:id="rId11"/>
    <p:sldId id="267" r:id="rId12"/>
    <p:sldId id="265" r:id="rId13"/>
    <p:sldId id="266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EA22F9-1029-C348-AE02-4DF62940FFB4}" v="35" dt="2024-11-22T09:24:31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9"/>
  </p:normalViewPr>
  <p:slideViewPr>
    <p:cSldViewPr snapToGrid="0">
      <p:cViewPr varScale="1">
        <p:scale>
          <a:sx n="104" d="100"/>
          <a:sy n="104" d="100"/>
        </p:scale>
        <p:origin x="896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ke Møl Bramming" userId="7425a2e9-326d-41bc-a12e-2ed3dbb32c06" providerId="ADAL" clId="{10EA22F9-1029-C348-AE02-4DF62940FFB4}"/>
    <pc:docChg chg="undo custSel addSld delSld modSld sldOrd">
      <pc:chgData name="Rikke Møl Bramming" userId="7425a2e9-326d-41bc-a12e-2ed3dbb32c06" providerId="ADAL" clId="{10EA22F9-1029-C348-AE02-4DF62940FFB4}" dt="2024-11-22T09:27:28.789" v="2240" actId="14100"/>
      <pc:docMkLst>
        <pc:docMk/>
      </pc:docMkLst>
      <pc:sldChg chg="modSp mod">
        <pc:chgData name="Rikke Møl Bramming" userId="7425a2e9-326d-41bc-a12e-2ed3dbb32c06" providerId="ADAL" clId="{10EA22F9-1029-C348-AE02-4DF62940FFB4}" dt="2024-11-22T09:12:12.904" v="1674" actId="27636"/>
        <pc:sldMkLst>
          <pc:docMk/>
          <pc:sldMk cId="1573326843" sldId="256"/>
        </pc:sldMkLst>
        <pc:spChg chg="mod">
          <ac:chgData name="Rikke Møl Bramming" userId="7425a2e9-326d-41bc-a12e-2ed3dbb32c06" providerId="ADAL" clId="{10EA22F9-1029-C348-AE02-4DF62940FFB4}" dt="2024-11-22T09:12:09.100" v="1672" actId="14100"/>
          <ac:spMkLst>
            <pc:docMk/>
            <pc:sldMk cId="1573326843" sldId="256"/>
            <ac:spMk id="2" creationId="{93B83C5D-B920-C4DD-6D78-71E21ADADEF7}"/>
          </ac:spMkLst>
        </pc:spChg>
        <pc:spChg chg="mod">
          <ac:chgData name="Rikke Møl Bramming" userId="7425a2e9-326d-41bc-a12e-2ed3dbb32c06" providerId="ADAL" clId="{10EA22F9-1029-C348-AE02-4DF62940FFB4}" dt="2024-11-22T09:12:12.904" v="1674" actId="27636"/>
          <ac:spMkLst>
            <pc:docMk/>
            <pc:sldMk cId="1573326843" sldId="256"/>
            <ac:spMk id="3" creationId="{7D5EE7EA-7CCE-C9BC-C2DF-BDFE77EAF628}"/>
          </ac:spMkLst>
        </pc:spChg>
      </pc:sldChg>
      <pc:sldChg chg="addSp delSp modSp new mod">
        <pc:chgData name="Rikke Møl Bramming" userId="7425a2e9-326d-41bc-a12e-2ed3dbb32c06" providerId="ADAL" clId="{10EA22F9-1029-C348-AE02-4DF62940FFB4}" dt="2024-11-22T09:16:50.967" v="1999" actId="1035"/>
        <pc:sldMkLst>
          <pc:docMk/>
          <pc:sldMk cId="1543114290" sldId="263"/>
        </pc:sldMkLst>
        <pc:spChg chg="mod">
          <ac:chgData name="Rikke Møl Bramming" userId="7425a2e9-326d-41bc-a12e-2ed3dbb32c06" providerId="ADAL" clId="{10EA22F9-1029-C348-AE02-4DF62940FFB4}" dt="2024-11-22T09:13:44.407" v="1771" actId="20577"/>
          <ac:spMkLst>
            <pc:docMk/>
            <pc:sldMk cId="1543114290" sldId="263"/>
            <ac:spMk id="2" creationId="{3395010C-8DD4-62FC-FE6E-048A56179CD6}"/>
          </ac:spMkLst>
        </pc:spChg>
        <pc:spChg chg="add mod">
          <ac:chgData name="Rikke Møl Bramming" userId="7425a2e9-326d-41bc-a12e-2ed3dbb32c06" providerId="ADAL" clId="{10EA22F9-1029-C348-AE02-4DF62940FFB4}" dt="2024-11-22T09:16:50.967" v="1999" actId="1035"/>
          <ac:spMkLst>
            <pc:docMk/>
            <pc:sldMk cId="1543114290" sldId="263"/>
            <ac:spMk id="5" creationId="{94067AA2-B751-3EFD-8FE2-4372A77891B1}"/>
          </ac:spMkLst>
        </pc:spChg>
        <pc:picChg chg="add mod">
          <ac:chgData name="Rikke Møl Bramming" userId="7425a2e9-326d-41bc-a12e-2ed3dbb32c06" providerId="ADAL" clId="{10EA22F9-1029-C348-AE02-4DF62940FFB4}" dt="2024-11-20T11:59:10.937" v="569" actId="14100"/>
          <ac:picMkLst>
            <pc:docMk/>
            <pc:sldMk cId="1543114290" sldId="263"/>
            <ac:picMk id="6" creationId="{D9BFE0BD-8465-FA17-6C3B-6E2885F8BC9A}"/>
          </ac:picMkLst>
        </pc:picChg>
      </pc:sldChg>
      <pc:sldChg chg="modSp new del mod">
        <pc:chgData name="Rikke Møl Bramming" userId="7425a2e9-326d-41bc-a12e-2ed3dbb32c06" providerId="ADAL" clId="{10EA22F9-1029-C348-AE02-4DF62940FFB4}" dt="2024-11-19T09:05:57.758" v="5" actId="680"/>
        <pc:sldMkLst>
          <pc:docMk/>
          <pc:sldMk cId="2715074192" sldId="263"/>
        </pc:sldMkLst>
      </pc:sldChg>
      <pc:sldChg chg="addSp modSp new mod setBg">
        <pc:chgData name="Rikke Møl Bramming" userId="7425a2e9-326d-41bc-a12e-2ed3dbb32c06" providerId="ADAL" clId="{10EA22F9-1029-C348-AE02-4DF62940FFB4}" dt="2024-11-21T15:30:23.679" v="1089" actId="14100"/>
        <pc:sldMkLst>
          <pc:docMk/>
          <pc:sldMk cId="1569323324" sldId="264"/>
        </pc:sldMkLst>
        <pc:spChg chg="mod">
          <ac:chgData name="Rikke Møl Bramming" userId="7425a2e9-326d-41bc-a12e-2ed3dbb32c06" providerId="ADAL" clId="{10EA22F9-1029-C348-AE02-4DF62940FFB4}" dt="2024-11-21T15:27:42.100" v="942" actId="20577"/>
          <ac:spMkLst>
            <pc:docMk/>
            <pc:sldMk cId="1569323324" sldId="264"/>
            <ac:spMk id="2" creationId="{AAC31868-C939-7309-05C4-F7A191F41B86}"/>
          </ac:spMkLst>
        </pc:spChg>
        <pc:spChg chg="mod">
          <ac:chgData name="Rikke Møl Bramming" userId="7425a2e9-326d-41bc-a12e-2ed3dbb32c06" providerId="ADAL" clId="{10EA22F9-1029-C348-AE02-4DF62940FFB4}" dt="2024-11-21T15:30:23.679" v="1089" actId="14100"/>
          <ac:spMkLst>
            <pc:docMk/>
            <pc:sldMk cId="1569323324" sldId="264"/>
            <ac:spMk id="3" creationId="{7407D2F5-29A9-191F-C893-B256A67FBDCE}"/>
          </ac:spMkLst>
        </pc:spChg>
        <pc:spChg chg="add">
          <ac:chgData name="Rikke Møl Bramming" userId="7425a2e9-326d-41bc-a12e-2ed3dbb32c06" providerId="ADAL" clId="{10EA22F9-1029-C348-AE02-4DF62940FFB4}" dt="2024-11-20T12:39:53.035" v="771" actId="26606"/>
          <ac:spMkLst>
            <pc:docMk/>
            <pc:sldMk cId="1569323324" sldId="264"/>
            <ac:spMk id="2055" creationId="{362E11DD-B54B-4751-9C17-39DAF9EF46E7}"/>
          </ac:spMkLst>
        </pc:spChg>
        <pc:grpChg chg="add">
          <ac:chgData name="Rikke Møl Bramming" userId="7425a2e9-326d-41bc-a12e-2ed3dbb32c06" providerId="ADAL" clId="{10EA22F9-1029-C348-AE02-4DF62940FFB4}" dt="2024-11-20T12:39:53.035" v="771" actId="26606"/>
          <ac:grpSpMkLst>
            <pc:docMk/>
            <pc:sldMk cId="1569323324" sldId="264"/>
            <ac:grpSpMk id="2057" creationId="{B55DE4E1-F219-45A4-96D9-9A86D0E4DBD2}"/>
          </ac:grpSpMkLst>
        </pc:grpChg>
        <pc:picChg chg="add mod">
          <ac:chgData name="Rikke Møl Bramming" userId="7425a2e9-326d-41bc-a12e-2ed3dbb32c06" providerId="ADAL" clId="{10EA22F9-1029-C348-AE02-4DF62940FFB4}" dt="2024-11-20T12:39:53.035" v="771" actId="26606"/>
          <ac:picMkLst>
            <pc:docMk/>
            <pc:sldMk cId="1569323324" sldId="264"/>
            <ac:picMk id="2050" creationId="{D387BA80-8A60-6D73-6EA6-73E35E581024}"/>
          </ac:picMkLst>
        </pc:picChg>
      </pc:sldChg>
      <pc:sldChg chg="new del">
        <pc:chgData name="Rikke Møl Bramming" userId="7425a2e9-326d-41bc-a12e-2ed3dbb32c06" providerId="ADAL" clId="{10EA22F9-1029-C348-AE02-4DF62940FFB4}" dt="2024-11-19T09:33:21.528" v="368" actId="680"/>
        <pc:sldMkLst>
          <pc:docMk/>
          <pc:sldMk cId="2910516376" sldId="264"/>
        </pc:sldMkLst>
      </pc:sldChg>
      <pc:sldChg chg="addSp delSp modSp new mod setBg">
        <pc:chgData name="Rikke Møl Bramming" userId="7425a2e9-326d-41bc-a12e-2ed3dbb32c06" providerId="ADAL" clId="{10EA22F9-1029-C348-AE02-4DF62940FFB4}" dt="2024-11-22T09:27:28.789" v="2240" actId="14100"/>
        <pc:sldMkLst>
          <pc:docMk/>
          <pc:sldMk cId="1757559437" sldId="265"/>
        </pc:sldMkLst>
        <pc:spChg chg="mod">
          <ac:chgData name="Rikke Møl Bramming" userId="7425a2e9-326d-41bc-a12e-2ed3dbb32c06" providerId="ADAL" clId="{10EA22F9-1029-C348-AE02-4DF62940FFB4}" dt="2024-11-21T15:27:05.476" v="913" actId="27636"/>
          <ac:spMkLst>
            <pc:docMk/>
            <pc:sldMk cId="1757559437" sldId="265"/>
            <ac:spMk id="2" creationId="{E0DDB8B5-1660-42DB-2F19-73781C2723CF}"/>
          </ac:spMkLst>
        </pc:spChg>
        <pc:spChg chg="mod ord">
          <ac:chgData name="Rikke Møl Bramming" userId="7425a2e9-326d-41bc-a12e-2ed3dbb32c06" providerId="ADAL" clId="{10EA22F9-1029-C348-AE02-4DF62940FFB4}" dt="2024-11-22T09:27:28.789" v="2240" actId="14100"/>
          <ac:spMkLst>
            <pc:docMk/>
            <pc:sldMk cId="1757559437" sldId="265"/>
            <ac:spMk id="3" creationId="{B6BFA015-ED6D-1770-8E80-CC20B5800871}"/>
          </ac:spMkLst>
        </pc:spChg>
        <pc:picChg chg="add mod">
          <ac:chgData name="Rikke Møl Bramming" userId="7425a2e9-326d-41bc-a12e-2ed3dbb32c06" providerId="ADAL" clId="{10EA22F9-1029-C348-AE02-4DF62940FFB4}" dt="2024-11-20T12:34:32.820" v="769" actId="26606"/>
          <ac:picMkLst>
            <pc:docMk/>
            <pc:sldMk cId="1757559437" sldId="265"/>
            <ac:picMk id="1026" creationId="{52312969-1F6F-639E-B48D-3CFAB9ED70A2}"/>
          </ac:picMkLst>
        </pc:picChg>
      </pc:sldChg>
      <pc:sldChg chg="new del">
        <pc:chgData name="Rikke Møl Bramming" userId="7425a2e9-326d-41bc-a12e-2ed3dbb32c06" providerId="ADAL" clId="{10EA22F9-1029-C348-AE02-4DF62940FFB4}" dt="2024-11-20T11:59:31.094" v="573" actId="680"/>
        <pc:sldMkLst>
          <pc:docMk/>
          <pc:sldMk cId="2070480326" sldId="265"/>
        </pc:sldMkLst>
      </pc:sldChg>
      <pc:sldChg chg="addSp delSp modSp new mod ord setBg modNotesTx">
        <pc:chgData name="Rikke Møl Bramming" userId="7425a2e9-326d-41bc-a12e-2ed3dbb32c06" providerId="ADAL" clId="{10EA22F9-1029-C348-AE02-4DF62940FFB4}" dt="2024-11-22T09:26:01.746" v="2235"/>
        <pc:sldMkLst>
          <pc:docMk/>
          <pc:sldMk cId="945069157" sldId="266"/>
        </pc:sldMkLst>
        <pc:spChg chg="mod">
          <ac:chgData name="Rikke Møl Bramming" userId="7425a2e9-326d-41bc-a12e-2ed3dbb32c06" providerId="ADAL" clId="{10EA22F9-1029-C348-AE02-4DF62940FFB4}" dt="2024-11-22T09:24:42.211" v="2234" actId="26606"/>
          <ac:spMkLst>
            <pc:docMk/>
            <pc:sldMk cId="945069157" sldId="266"/>
            <ac:spMk id="2" creationId="{071C7D31-6417-B97C-5848-24E56AE94ACD}"/>
          </ac:spMkLst>
        </pc:spChg>
        <pc:spChg chg="mod ord">
          <ac:chgData name="Rikke Møl Bramming" userId="7425a2e9-326d-41bc-a12e-2ed3dbb32c06" providerId="ADAL" clId="{10EA22F9-1029-C348-AE02-4DF62940FFB4}" dt="2024-11-22T09:24:42.211" v="2234" actId="26606"/>
          <ac:spMkLst>
            <pc:docMk/>
            <pc:sldMk cId="945069157" sldId="266"/>
            <ac:spMk id="3" creationId="{1CC2F3D7-1E88-F2F3-C482-823F3C6A0211}"/>
          </ac:spMkLst>
        </pc:spChg>
        <pc:spChg chg="add del">
          <ac:chgData name="Rikke Møl Bramming" userId="7425a2e9-326d-41bc-a12e-2ed3dbb32c06" providerId="ADAL" clId="{10EA22F9-1029-C348-AE02-4DF62940FFB4}" dt="2024-11-22T09:24:42.165" v="2233" actId="26606"/>
          <ac:spMkLst>
            <pc:docMk/>
            <pc:sldMk cId="945069157" sldId="266"/>
            <ac:spMk id="4103" creationId="{4863AD45-F025-4500-8898-7DE237E4CBC2}"/>
          </ac:spMkLst>
        </pc:spChg>
        <pc:spChg chg="add">
          <ac:chgData name="Rikke Møl Bramming" userId="7425a2e9-326d-41bc-a12e-2ed3dbb32c06" providerId="ADAL" clId="{10EA22F9-1029-C348-AE02-4DF62940FFB4}" dt="2024-11-22T09:24:42.211" v="2234" actId="26606"/>
          <ac:spMkLst>
            <pc:docMk/>
            <pc:sldMk cId="945069157" sldId="266"/>
            <ac:spMk id="4109" creationId="{504B0465-3B07-49BF-BEA7-D81476246293}"/>
          </ac:spMkLst>
        </pc:spChg>
        <pc:spChg chg="add">
          <ac:chgData name="Rikke Møl Bramming" userId="7425a2e9-326d-41bc-a12e-2ed3dbb32c06" providerId="ADAL" clId="{10EA22F9-1029-C348-AE02-4DF62940FFB4}" dt="2024-11-22T09:24:42.211" v="2234" actId="26606"/>
          <ac:spMkLst>
            <pc:docMk/>
            <pc:sldMk cId="945069157" sldId="266"/>
            <ac:spMk id="4110" creationId="{E009DD9B-5EE2-4C0D-8B2B-351C8C102205}"/>
          </ac:spMkLst>
        </pc:spChg>
        <pc:spChg chg="add">
          <ac:chgData name="Rikke Møl Bramming" userId="7425a2e9-326d-41bc-a12e-2ed3dbb32c06" providerId="ADAL" clId="{10EA22F9-1029-C348-AE02-4DF62940FFB4}" dt="2024-11-22T09:24:42.211" v="2234" actId="26606"/>
          <ac:spMkLst>
            <pc:docMk/>
            <pc:sldMk cId="945069157" sldId="266"/>
            <ac:spMk id="4111" creationId="{49B7FFA5-14CB-4A4F-9BCC-CA3AA5D9D276}"/>
          </ac:spMkLst>
        </pc:spChg>
        <pc:spChg chg="add">
          <ac:chgData name="Rikke Møl Bramming" userId="7425a2e9-326d-41bc-a12e-2ed3dbb32c06" providerId="ADAL" clId="{10EA22F9-1029-C348-AE02-4DF62940FFB4}" dt="2024-11-22T09:24:42.211" v="2234" actId="26606"/>
          <ac:spMkLst>
            <pc:docMk/>
            <pc:sldMk cId="945069157" sldId="266"/>
            <ac:spMk id="4112" creationId="{E720DB99-7745-4E75-9D96-AAB6D55C531E}"/>
          </ac:spMkLst>
        </pc:spChg>
        <pc:spChg chg="add">
          <ac:chgData name="Rikke Møl Bramming" userId="7425a2e9-326d-41bc-a12e-2ed3dbb32c06" providerId="ADAL" clId="{10EA22F9-1029-C348-AE02-4DF62940FFB4}" dt="2024-11-22T09:24:42.211" v="2234" actId="26606"/>
          <ac:spMkLst>
            <pc:docMk/>
            <pc:sldMk cId="945069157" sldId="266"/>
            <ac:spMk id="4113" creationId="{04E48745-7512-4EC2-9E20-9092D12150CA}"/>
          </ac:spMkLst>
        </pc:spChg>
        <pc:spChg chg="add">
          <ac:chgData name="Rikke Møl Bramming" userId="7425a2e9-326d-41bc-a12e-2ed3dbb32c06" providerId="ADAL" clId="{10EA22F9-1029-C348-AE02-4DF62940FFB4}" dt="2024-11-22T09:24:42.211" v="2234" actId="26606"/>
          <ac:spMkLst>
            <pc:docMk/>
            <pc:sldMk cId="945069157" sldId="266"/>
            <ac:spMk id="4114" creationId="{D68803C4-E159-4360-B7BB-74205C8F782D}"/>
          </ac:spMkLst>
        </pc:spChg>
        <pc:grpChg chg="add del">
          <ac:chgData name="Rikke Møl Bramming" userId="7425a2e9-326d-41bc-a12e-2ed3dbb32c06" providerId="ADAL" clId="{10EA22F9-1029-C348-AE02-4DF62940FFB4}" dt="2024-11-22T09:24:42.165" v="2233" actId="26606"/>
          <ac:grpSpMkLst>
            <pc:docMk/>
            <pc:sldMk cId="945069157" sldId="266"/>
            <ac:grpSpMk id="4105" creationId="{639A5BF8-72C2-43E2-A19E-D54875260B52}"/>
          </ac:grpSpMkLst>
        </pc:grpChg>
        <pc:picChg chg="add mod">
          <ac:chgData name="Rikke Møl Bramming" userId="7425a2e9-326d-41bc-a12e-2ed3dbb32c06" providerId="ADAL" clId="{10EA22F9-1029-C348-AE02-4DF62940FFB4}" dt="2024-11-22T09:24:42.211" v="2234" actId="26606"/>
          <ac:picMkLst>
            <pc:docMk/>
            <pc:sldMk cId="945069157" sldId="266"/>
            <ac:picMk id="4098" creationId="{3311734D-678D-5971-A5B4-8C9EC55545EC}"/>
          </ac:picMkLst>
        </pc:picChg>
      </pc:sldChg>
      <pc:sldChg chg="addSp modSp new mod ord setBg">
        <pc:chgData name="Rikke Møl Bramming" userId="7425a2e9-326d-41bc-a12e-2ed3dbb32c06" providerId="ADAL" clId="{10EA22F9-1029-C348-AE02-4DF62940FFB4}" dt="2024-11-22T08:57:23.706" v="1475" actId="20577"/>
        <pc:sldMkLst>
          <pc:docMk/>
          <pc:sldMk cId="2802725436" sldId="267"/>
        </pc:sldMkLst>
        <pc:spChg chg="mod">
          <ac:chgData name="Rikke Møl Bramming" userId="7425a2e9-326d-41bc-a12e-2ed3dbb32c06" providerId="ADAL" clId="{10EA22F9-1029-C348-AE02-4DF62940FFB4}" dt="2024-11-22T08:54:31.400" v="1412" actId="14100"/>
          <ac:spMkLst>
            <pc:docMk/>
            <pc:sldMk cId="2802725436" sldId="267"/>
            <ac:spMk id="2" creationId="{27450A22-230D-DDEB-9A15-EF2BD289F146}"/>
          </ac:spMkLst>
        </pc:spChg>
        <pc:spChg chg="mod ord">
          <ac:chgData name="Rikke Møl Bramming" userId="7425a2e9-326d-41bc-a12e-2ed3dbb32c06" providerId="ADAL" clId="{10EA22F9-1029-C348-AE02-4DF62940FFB4}" dt="2024-11-22T08:57:23.706" v="1475" actId="20577"/>
          <ac:spMkLst>
            <pc:docMk/>
            <pc:sldMk cId="2802725436" sldId="267"/>
            <ac:spMk id="3" creationId="{37C39622-7326-937D-3149-F7320D52C06A}"/>
          </ac:spMkLst>
        </pc:spChg>
        <pc:spChg chg="add">
          <ac:chgData name="Rikke Møl Bramming" userId="7425a2e9-326d-41bc-a12e-2ed3dbb32c06" providerId="ADAL" clId="{10EA22F9-1029-C348-AE02-4DF62940FFB4}" dt="2024-11-22T08:50:40.263" v="1229" actId="26606"/>
          <ac:spMkLst>
            <pc:docMk/>
            <pc:sldMk cId="2802725436" sldId="267"/>
            <ac:spMk id="1031" creationId="{3964958D-AF5D-4863-B5FB-83F6B8CB12A0}"/>
          </ac:spMkLst>
        </pc:spChg>
        <pc:grpChg chg="add">
          <ac:chgData name="Rikke Møl Bramming" userId="7425a2e9-326d-41bc-a12e-2ed3dbb32c06" providerId="ADAL" clId="{10EA22F9-1029-C348-AE02-4DF62940FFB4}" dt="2024-11-22T08:50:40.263" v="1229" actId="26606"/>
          <ac:grpSpMkLst>
            <pc:docMk/>
            <pc:sldMk cId="2802725436" sldId="267"/>
            <ac:grpSpMk id="1033" creationId="{11002ACD-3B0C-4885-8754-8A00E926FE4B}"/>
          </ac:grpSpMkLst>
        </pc:grpChg>
        <pc:picChg chg="add mod">
          <ac:chgData name="Rikke Møl Bramming" userId="7425a2e9-326d-41bc-a12e-2ed3dbb32c06" providerId="ADAL" clId="{10EA22F9-1029-C348-AE02-4DF62940FFB4}" dt="2024-11-22T08:50:40.263" v="1229" actId="26606"/>
          <ac:picMkLst>
            <pc:docMk/>
            <pc:sldMk cId="2802725436" sldId="267"/>
            <ac:picMk id="1026" creationId="{C125CD83-2EDE-A8C5-C1A9-A4E979B56843}"/>
          </ac:picMkLst>
        </pc:picChg>
      </pc:sldChg>
      <pc:sldChg chg="addSp delSp modSp new del mod">
        <pc:chgData name="Rikke Møl Bramming" userId="7425a2e9-326d-41bc-a12e-2ed3dbb32c06" providerId="ADAL" clId="{10EA22F9-1029-C348-AE02-4DF62940FFB4}" dt="2024-11-22T09:09:06.381" v="1544" actId="2696"/>
        <pc:sldMkLst>
          <pc:docMk/>
          <pc:sldMk cId="3095904743" sldId="268"/>
        </pc:sldMkLst>
        <pc:spChg chg="mod">
          <ac:chgData name="Rikke Møl Bramming" userId="7425a2e9-326d-41bc-a12e-2ed3dbb32c06" providerId="ADAL" clId="{10EA22F9-1029-C348-AE02-4DF62940FFB4}" dt="2024-11-22T09:08:57.603" v="1540" actId="20577"/>
          <ac:spMkLst>
            <pc:docMk/>
            <pc:sldMk cId="3095904743" sldId="268"/>
            <ac:spMk id="2" creationId="{009F734C-7E11-6074-91F0-5BA9C3E6C3A1}"/>
          </ac:spMkLst>
        </pc:spChg>
        <pc:spChg chg="add del mod">
          <ac:chgData name="Rikke Møl Bramming" userId="7425a2e9-326d-41bc-a12e-2ed3dbb32c06" providerId="ADAL" clId="{10EA22F9-1029-C348-AE02-4DF62940FFB4}" dt="2024-11-22T09:09:02.755" v="1543"/>
          <ac:spMkLst>
            <pc:docMk/>
            <pc:sldMk cId="3095904743" sldId="268"/>
            <ac:spMk id="3" creationId="{BAF6DA42-256D-1304-19CC-3CD9BA57C045}"/>
          </ac:spMkLst>
        </pc:spChg>
      </pc:sldChg>
      <pc:sldChg chg="addSp modSp new mod setBg">
        <pc:chgData name="Rikke Møl Bramming" userId="7425a2e9-326d-41bc-a12e-2ed3dbb32c06" providerId="ADAL" clId="{10EA22F9-1029-C348-AE02-4DF62940FFB4}" dt="2024-11-22T09:26:30.716" v="2236" actId="20577"/>
        <pc:sldMkLst>
          <pc:docMk/>
          <pc:sldMk cId="3882815943" sldId="268"/>
        </pc:sldMkLst>
        <pc:spChg chg="mod">
          <ac:chgData name="Rikke Møl Bramming" userId="7425a2e9-326d-41bc-a12e-2ed3dbb32c06" providerId="ADAL" clId="{10EA22F9-1029-C348-AE02-4DF62940FFB4}" dt="2024-11-22T09:19:58.938" v="2100" actId="26606"/>
          <ac:spMkLst>
            <pc:docMk/>
            <pc:sldMk cId="3882815943" sldId="268"/>
            <ac:spMk id="2" creationId="{A622046F-A0D6-7442-9266-58F59EC5F82D}"/>
          </ac:spMkLst>
        </pc:spChg>
        <pc:spChg chg="mod">
          <ac:chgData name="Rikke Møl Bramming" userId="7425a2e9-326d-41bc-a12e-2ed3dbb32c06" providerId="ADAL" clId="{10EA22F9-1029-C348-AE02-4DF62940FFB4}" dt="2024-11-22T09:26:30.716" v="2236" actId="20577"/>
          <ac:spMkLst>
            <pc:docMk/>
            <pc:sldMk cId="3882815943" sldId="268"/>
            <ac:spMk id="3" creationId="{346A7879-39EF-27DB-8970-BDCD384177E1}"/>
          </ac:spMkLst>
        </pc:spChg>
        <pc:picChg chg="add mod">
          <ac:chgData name="Rikke Møl Bramming" userId="7425a2e9-326d-41bc-a12e-2ed3dbb32c06" providerId="ADAL" clId="{10EA22F9-1029-C348-AE02-4DF62940FFB4}" dt="2024-11-22T09:19:58.938" v="2100" actId="26606"/>
          <ac:picMkLst>
            <pc:docMk/>
            <pc:sldMk cId="3882815943" sldId="268"/>
            <ac:picMk id="3074" creationId="{39C99353-5B35-2EA8-8BB3-7772FBA77A53}"/>
          </ac:picMkLst>
        </pc:picChg>
      </pc:sldChg>
      <pc:sldChg chg="addSp delSp modSp new mod setBg">
        <pc:chgData name="Rikke Møl Bramming" userId="7425a2e9-326d-41bc-a12e-2ed3dbb32c06" providerId="ADAL" clId="{10EA22F9-1029-C348-AE02-4DF62940FFB4}" dt="2024-11-22T09:16:37.060" v="1973" actId="20577"/>
        <pc:sldMkLst>
          <pc:docMk/>
          <pc:sldMk cId="1806524052" sldId="269"/>
        </pc:sldMkLst>
        <pc:spChg chg="mod">
          <ac:chgData name="Rikke Møl Bramming" userId="7425a2e9-326d-41bc-a12e-2ed3dbb32c06" providerId="ADAL" clId="{10EA22F9-1029-C348-AE02-4DF62940FFB4}" dt="2024-11-22T09:15:48.226" v="1870" actId="20577"/>
          <ac:spMkLst>
            <pc:docMk/>
            <pc:sldMk cId="1806524052" sldId="269"/>
            <ac:spMk id="2" creationId="{D2B46361-54E4-B91C-33DF-A73926D1BBC1}"/>
          </ac:spMkLst>
        </pc:spChg>
        <pc:spChg chg="del">
          <ac:chgData name="Rikke Møl Bramming" userId="7425a2e9-326d-41bc-a12e-2ed3dbb32c06" providerId="ADAL" clId="{10EA22F9-1029-C348-AE02-4DF62940FFB4}" dt="2024-11-22T09:13:53.494" v="1773"/>
          <ac:spMkLst>
            <pc:docMk/>
            <pc:sldMk cId="1806524052" sldId="269"/>
            <ac:spMk id="3" creationId="{5862923D-01DF-B06C-1400-0FDE7B2A709E}"/>
          </ac:spMkLst>
        </pc:spChg>
        <pc:spChg chg="add mod">
          <ac:chgData name="Rikke Møl Bramming" userId="7425a2e9-326d-41bc-a12e-2ed3dbb32c06" providerId="ADAL" clId="{10EA22F9-1029-C348-AE02-4DF62940FFB4}" dt="2024-11-22T09:16:37.060" v="1973" actId="20577"/>
          <ac:spMkLst>
            <pc:docMk/>
            <pc:sldMk cId="1806524052" sldId="269"/>
            <ac:spMk id="2054" creationId="{2FA6FA6C-8EEB-903A-2E53-27BC5288B636}"/>
          </ac:spMkLst>
        </pc:spChg>
        <pc:spChg chg="add">
          <ac:chgData name="Rikke Møl Bramming" userId="7425a2e9-326d-41bc-a12e-2ed3dbb32c06" providerId="ADAL" clId="{10EA22F9-1029-C348-AE02-4DF62940FFB4}" dt="2024-11-22T09:15:00.041" v="1774" actId="26606"/>
          <ac:spMkLst>
            <pc:docMk/>
            <pc:sldMk cId="1806524052" sldId="269"/>
            <ac:spMk id="2057" creationId="{F3AF35CD-DA30-4E34-B0F3-32C27766DA05}"/>
          </ac:spMkLst>
        </pc:spChg>
        <pc:grpChg chg="add">
          <ac:chgData name="Rikke Møl Bramming" userId="7425a2e9-326d-41bc-a12e-2ed3dbb32c06" providerId="ADAL" clId="{10EA22F9-1029-C348-AE02-4DF62940FFB4}" dt="2024-11-22T09:15:00.041" v="1774" actId="26606"/>
          <ac:grpSpMkLst>
            <pc:docMk/>
            <pc:sldMk cId="1806524052" sldId="269"/>
            <ac:grpSpMk id="2059" creationId="{BCFC42DC-2C46-47C4-BC61-530557385DBD}"/>
          </ac:grpSpMkLst>
        </pc:grpChg>
        <pc:picChg chg="add mod">
          <ac:chgData name="Rikke Møl Bramming" userId="7425a2e9-326d-41bc-a12e-2ed3dbb32c06" providerId="ADAL" clId="{10EA22F9-1029-C348-AE02-4DF62940FFB4}" dt="2024-11-22T09:15:00.041" v="1774" actId="26606"/>
          <ac:picMkLst>
            <pc:docMk/>
            <pc:sldMk cId="1806524052" sldId="269"/>
            <ac:picMk id="2050" creationId="{BB952273-9DA4-3B68-C36A-669AE372D37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03E6A-5352-DD44-8D69-9C2D8B37DC4C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9ECA3-F4DE-564A-A52B-1F5946C1563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742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9ECA3-F4DE-564A-A52B-1F5946C1563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614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Match factory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9ECA3-F4DE-564A-A52B-1F5946C1563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736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9ECA3-F4DE-564A-A52B-1F5946C1563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18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0" i="0" u="none" strike="noStrike" dirty="0">
                <a:solidFill>
                  <a:srgbClr val="44403C"/>
                </a:solidFill>
                <a:effectLst/>
                <a:latin typeface="Greta Sans Regular"/>
              </a:rPr>
              <a:t>P.C. </a:t>
            </a:r>
            <a:r>
              <a:rPr lang="da-DK" b="0" i="0" u="none" strike="noStrike" dirty="0" err="1">
                <a:solidFill>
                  <a:srgbClr val="44403C"/>
                </a:solidFill>
                <a:effectLst/>
                <a:latin typeface="Greta Sans Regular"/>
              </a:rPr>
              <a:t>Skovgaard’s</a:t>
            </a:r>
            <a:r>
              <a:rPr lang="da-DK" b="0" i="0" u="none" strike="noStrike" dirty="0">
                <a:solidFill>
                  <a:srgbClr val="44403C"/>
                </a:solidFill>
                <a:effectLst/>
                <a:latin typeface="Greta Sans Regular"/>
              </a:rPr>
              <a:t> View of the Harbour from Mons Klint (1850)</a:t>
            </a:r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9ECA3-F4DE-564A-A52B-1F5946C1563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307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11/21/24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11/21/24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11/21/24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etryfoundation.org/collections/152982/an-introduction-to-british-romanticis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B83C5D-B920-C4DD-6D78-71E21ADAD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2468879"/>
            <a:ext cx="9966960" cy="1999151"/>
          </a:xfrm>
        </p:spPr>
        <p:txBody>
          <a:bodyPr/>
          <a:lstStyle/>
          <a:p>
            <a:r>
              <a:rPr lang="en-GB" dirty="0"/>
              <a:t>The industrial revolution 1750-1850</a:t>
            </a:r>
            <a:br>
              <a:rPr lang="en-GB" dirty="0"/>
            </a:br>
            <a:endParaRPr lang="en-GB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D5EE7EA-7CCE-C9BC-C2DF-BDFE77EAF6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/>
          </a:p>
          <a:p>
            <a:r>
              <a:rPr lang="en-GB" dirty="0"/>
              <a:t>Sources: </a:t>
            </a:r>
            <a:r>
              <a:rPr lang="en-GB" i="1" dirty="0"/>
              <a:t>Wider Contexts</a:t>
            </a:r>
            <a:r>
              <a:rPr lang="en-GB" dirty="0"/>
              <a:t> and </a:t>
            </a:r>
            <a:r>
              <a:rPr lang="en-GB" dirty="0">
                <a:hlinkClick r:id="rId2"/>
              </a:rPr>
              <a:t>https://www.poetryfoundation.org/collections/152982/an-introduction-to-british-romanticism</a:t>
            </a:r>
            <a:r>
              <a:rPr lang="en-GB" dirty="0"/>
              <a:t>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57332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680B5D0-24EC-465A-A0E6-C4DF951E0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BF1B50-A83E-4ED6-A2AA-C943C1F89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1E8B2-210B-4B90-83BB-3B180732E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258D17-21A8-CE9E-1E15-F762A5FEF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102" y="1432223"/>
            <a:ext cx="2818417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0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The steam engine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387409-2B98-40F8-A65F-EF7CF989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E5F284-A588-4AE7-A36D-1C93E4FD0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5D7D540-5CF2-4FC1-BE53-277CC22C0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16C9AA0-DC0C-49A1-ACDF-10BD6D739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Billede 2">
            <a:extLst>
              <a:ext uri="{FF2B5EF4-FFF2-40B4-BE49-F238E27FC236}">
                <a16:creationId xmlns:a16="http://schemas.microsoft.com/office/drawing/2014/main" id="{C25BE450-A7E8-BD10-18A0-954873B4FB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526" y="1388911"/>
            <a:ext cx="6342359" cy="401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6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680B5D0-24EC-465A-A0E6-C4DF951E0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BF1B50-A83E-4ED6-A2AA-C943C1F89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1E8B2-210B-4B90-83BB-3B180732E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8FF485-EAB4-3746-0D63-147D515B4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102" y="1432223"/>
            <a:ext cx="2818417" cy="335797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sz="44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Develop-</a:t>
            </a:r>
            <a:r>
              <a:rPr lang="en-US" sz="4400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ments</a:t>
            </a:r>
            <a:r>
              <a:rPr lang="en-US" sz="44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towards the industrial revolution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387409-2B98-40F8-A65F-EF7CF989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E5F284-A588-4AE7-A36D-1C93E4FD0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5D7D540-5CF2-4FC1-BE53-277CC22C0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16C9AA0-DC0C-49A1-ACDF-10BD6D739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Billede 2">
            <a:extLst>
              <a:ext uri="{FF2B5EF4-FFF2-40B4-BE49-F238E27FC236}">
                <a16:creationId xmlns:a16="http://schemas.microsoft.com/office/drawing/2014/main" id="{64F15E3E-4665-752B-3C7B-52D09BC97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5330" y="1388911"/>
            <a:ext cx="5402752" cy="401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99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2474C6-957E-08D7-FF8D-9FF29EB87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GB" dirty="0"/>
              <a:t>Changes</a:t>
            </a:r>
          </a:p>
        </p:txBody>
      </p:sp>
      <p:pic>
        <p:nvPicPr>
          <p:cNvPr id="1026" name="Picture 2" descr="The Textile Industry in the British Industrial Revolution - World History  Encyclopedia">
            <a:extLst>
              <a:ext uri="{FF2B5EF4-FFF2-40B4-BE49-F238E27FC236}">
                <a16:creationId xmlns:a16="http://schemas.microsoft.com/office/drawing/2014/main" id="{DDAEB253-3F5E-8F8D-679C-6651BD75F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6" r="1053"/>
          <a:stretch/>
        </p:blipFill>
        <p:spPr bwMode="auto">
          <a:xfrm>
            <a:off x="1007196" y="2265037"/>
            <a:ext cx="5088800" cy="390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243414-E486-6BD3-1F83-94BA83E1E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6216" y="2320412"/>
            <a:ext cx="4632031" cy="3851787"/>
          </a:xfrm>
        </p:spPr>
        <p:txBody>
          <a:bodyPr anchor="ctr">
            <a:normAutofit fontScale="92500" lnSpcReduction="20000"/>
          </a:bodyPr>
          <a:lstStyle/>
          <a:p>
            <a:r>
              <a:rPr lang="en-GB" dirty="0"/>
              <a:t>1750: Society based on farming</a:t>
            </a:r>
          </a:p>
          <a:p>
            <a:r>
              <a:rPr lang="en-GB" dirty="0"/>
              <a:t>Machines replace manual labour and draught-animal labour</a:t>
            </a:r>
          </a:p>
          <a:p>
            <a:r>
              <a:rPr lang="en-GB" dirty="0"/>
              <a:t>First the textile mill (wool), later other industries</a:t>
            </a:r>
          </a:p>
          <a:p>
            <a:r>
              <a:rPr lang="en-GB" dirty="0"/>
              <a:t>Steam engines used in trains and factories -&gt; an increased demand for coal</a:t>
            </a:r>
          </a:p>
          <a:p>
            <a:r>
              <a:rPr lang="en-GB" dirty="0"/>
              <a:t>Money made from slave trade used to build railways, canals and roads.</a:t>
            </a:r>
          </a:p>
          <a:p>
            <a:r>
              <a:rPr lang="en-GB" dirty="0"/>
              <a:t>Factories built away from agricultural centres --&gt; cities --&gt; urbanisation</a:t>
            </a:r>
          </a:p>
          <a:p>
            <a:r>
              <a:rPr lang="en-GB" dirty="0"/>
              <a:t>1850: Society with urban slums</a:t>
            </a:r>
          </a:p>
        </p:txBody>
      </p:sp>
      <p:sp>
        <p:nvSpPr>
          <p:cNvPr id="1039" name="Oval 103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041" name="Oval 104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418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8" name="Rectangle 3078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0" name="Rectangle 3080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091" name="Rectangle 3082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092" name="Rectangle 3084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D1AB565-4834-F463-A876-3CBAE5EBC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GB"/>
              <a:t>The negative consequences</a:t>
            </a:r>
            <a:endParaRPr lang="en-GB" dirty="0"/>
          </a:p>
        </p:txBody>
      </p:sp>
      <p:pic>
        <p:nvPicPr>
          <p:cNvPr id="3074" name="Picture 2" descr="Women and children working in a match factory in London. ">
            <a:extLst>
              <a:ext uri="{FF2B5EF4-FFF2-40B4-BE49-F238E27FC236}">
                <a16:creationId xmlns:a16="http://schemas.microsoft.com/office/drawing/2014/main" id="{12A2474E-8D1C-3C20-5FE2-3981C7485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1" r="13367" b="-1"/>
          <a:stretch/>
        </p:blipFill>
        <p:spPr bwMode="auto">
          <a:xfrm>
            <a:off x="1007196" y="2265037"/>
            <a:ext cx="5088800" cy="390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BAE7A4-7048-1A51-8A37-DE582AF65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6216" y="2320412"/>
            <a:ext cx="4632031" cy="3851787"/>
          </a:xfrm>
        </p:spPr>
        <p:txBody>
          <a:bodyPr anchor="ctr">
            <a:normAutofit/>
          </a:bodyPr>
          <a:lstStyle/>
          <a:p>
            <a:r>
              <a:rPr lang="en-GB" dirty="0"/>
              <a:t>Grim working conditions </a:t>
            </a:r>
            <a:r>
              <a:rPr lang="en-GB"/>
              <a:t>(mills, </a:t>
            </a:r>
            <a:r>
              <a:rPr lang="en-GB" dirty="0"/>
              <a:t>mines, factories)</a:t>
            </a:r>
          </a:p>
          <a:p>
            <a:r>
              <a:rPr lang="en-GB" dirty="0"/>
              <a:t>16 hours a day</a:t>
            </a:r>
          </a:p>
          <a:p>
            <a:r>
              <a:rPr lang="en-GB" dirty="0"/>
              <a:t>Child labour</a:t>
            </a:r>
          </a:p>
          <a:p>
            <a:r>
              <a:rPr lang="en-GB" dirty="0"/>
              <a:t>Low pay</a:t>
            </a:r>
          </a:p>
          <a:p>
            <a:r>
              <a:rPr lang="en-GB" dirty="0"/>
              <a:t>Poverty</a:t>
            </a:r>
          </a:p>
          <a:p>
            <a:r>
              <a:rPr lang="en-GB" dirty="0"/>
              <a:t>Insufficient housing</a:t>
            </a:r>
          </a:p>
          <a:p>
            <a:r>
              <a:rPr lang="en-GB" dirty="0"/>
              <a:t>Disease (cholera)</a:t>
            </a:r>
          </a:p>
        </p:txBody>
      </p:sp>
      <p:sp>
        <p:nvSpPr>
          <p:cNvPr id="3087" name="Oval 3086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089" name="Oval 3088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59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2" name="Pladsholder til indhold 11">
            <a:extLst>
              <a:ext uri="{FF2B5EF4-FFF2-40B4-BE49-F238E27FC236}">
                <a16:creationId xmlns:a16="http://schemas.microsoft.com/office/drawing/2014/main" id="{62ECB8E3-097F-931E-C056-1728BEEF1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056" y="505224"/>
            <a:ext cx="1920250" cy="306016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E02D32-9A5B-02B1-9C49-309CCFFB5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GB" dirty="0"/>
              <a:t>Urbanisation</a:t>
            </a:r>
            <a:endParaRPr lang="en-GB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82417E26-FB85-3B48-7708-585FE607D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949" y="1114252"/>
            <a:ext cx="5397167" cy="1839259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81CCDDF-8E4A-9B63-B08C-B8185EC28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878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03AD3E-B448-CACD-5091-1F52A7503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GB" dirty="0"/>
              <a:t>The positive consequences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D6E3DD3-E385-DA64-69E3-240669044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" r="8120" b="-3"/>
          <a:stretch/>
        </p:blipFill>
        <p:spPr bwMode="auto">
          <a:xfrm>
            <a:off x="1007196" y="2265037"/>
            <a:ext cx="5088800" cy="3907158"/>
          </a:xfrm>
          <a:prstGeom prst="rect">
            <a:avLst/>
          </a:pr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6D482C-FCAB-D47C-F28D-2ACB96962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6216" y="2320412"/>
            <a:ext cx="4632031" cy="3851787"/>
          </a:xfrm>
        </p:spPr>
        <p:txBody>
          <a:bodyPr anchor="ctr">
            <a:normAutofit/>
          </a:bodyPr>
          <a:lstStyle/>
          <a:p>
            <a:r>
              <a:rPr lang="en-GB" dirty="0"/>
              <a:t>1800: Britain is the most industrialised country in the world</a:t>
            </a:r>
          </a:p>
          <a:p>
            <a:r>
              <a:rPr lang="en-GB" dirty="0"/>
              <a:t>Exports have increased by 500 % since 1700.</a:t>
            </a:r>
          </a:p>
          <a:p>
            <a:r>
              <a:rPr lang="en-GB" dirty="0"/>
              <a:t>Factory Acts 1800s</a:t>
            </a:r>
          </a:p>
          <a:p>
            <a:r>
              <a:rPr lang="en-GB" dirty="0"/>
              <a:t>Public Health Act of 1875 (sanitation, water, sewage, medical officer)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897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5010C-8DD4-62FC-FE6E-048A56179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82384"/>
          </a:xfrm>
        </p:spPr>
        <p:txBody>
          <a:bodyPr>
            <a:normAutofit fontScale="90000"/>
          </a:bodyPr>
          <a:lstStyle/>
          <a:p>
            <a:r>
              <a:rPr lang="en-GB" dirty="0"/>
              <a:t>context: Literature and art </a:t>
            </a:r>
            <a:br>
              <a:rPr lang="en-GB" dirty="0"/>
            </a:br>
            <a:r>
              <a:rPr lang="en-GB" dirty="0"/>
              <a:t>Romanticism (1789-1832)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4067AA2-B751-3EFD-8FE2-4372A77891B1}"/>
              </a:ext>
            </a:extLst>
          </p:cNvPr>
          <p:cNvSpPr txBox="1"/>
          <p:nvPr/>
        </p:nvSpPr>
        <p:spPr>
          <a:xfrm>
            <a:off x="8658224" y="1057266"/>
            <a:ext cx="28289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J. M. W. Turner: </a:t>
            </a:r>
            <a:r>
              <a:rPr lang="en-GB" sz="2800" i="1" dirty="0"/>
              <a:t>Dordrecht: The Dort Packet-Boat from Rotterdam Becalmed</a:t>
            </a:r>
            <a:r>
              <a:rPr lang="en-GB" sz="2800" dirty="0"/>
              <a:t>,  1818. </a:t>
            </a:r>
          </a:p>
          <a:p>
            <a:endParaRPr lang="en-GB" sz="2800" dirty="0"/>
          </a:p>
          <a:p>
            <a:r>
              <a:rPr lang="en-GB" sz="2800" dirty="0"/>
              <a:t>Effects of light, elements of impressionism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D9BFE0BD-8465-FA17-6C3B-6E2885F8B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210" y="1981659"/>
            <a:ext cx="5790925" cy="440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14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B46361-54E4-B91C-33DF-A73926D1B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sz="3200" dirty="0"/>
              <a:t>Fascination with nature</a:t>
            </a:r>
          </a:p>
        </p:txBody>
      </p:sp>
      <p:pic>
        <p:nvPicPr>
          <p:cNvPr id="2050" name="Picture 2" descr="British Romanticism">
            <a:extLst>
              <a:ext uri="{FF2B5EF4-FFF2-40B4-BE49-F238E27FC236}">
                <a16:creationId xmlns:a16="http://schemas.microsoft.com/office/drawing/2014/main" id="{BB952273-9DA4-3B68-C36A-669AE372D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999" y="1137173"/>
            <a:ext cx="6882269" cy="459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2FA6FA6C-8EEB-903A-2E53-27BC5288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en-US" sz="1600" dirty="0"/>
              <a:t>C. D. Friedrich: Wanderer Above the Sea of Fog (1818)</a:t>
            </a:r>
          </a:p>
          <a:p>
            <a:r>
              <a:rPr lang="en-US" sz="1600" dirty="0"/>
              <a:t>Duality </a:t>
            </a:r>
          </a:p>
          <a:p>
            <a:r>
              <a:rPr lang="en-US" sz="1600" dirty="0"/>
              <a:t>Pantheism </a:t>
            </a:r>
          </a:p>
          <a:p>
            <a:r>
              <a:rPr lang="en-US" sz="1600" dirty="0"/>
              <a:t>The artist is a genius, a mediator with divine inspiration</a:t>
            </a: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60" name="Oval 2059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61" name="Oval 2060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6524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22046F-A0D6-7442-9266-58F59EC5F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GB" dirty="0"/>
              <a:t>Societal changes causing changes in literature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6A7879-39EF-27DB-8970-BDCD38417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759452" cy="4050792"/>
          </a:xfrm>
        </p:spPr>
        <p:txBody>
          <a:bodyPr>
            <a:normAutofit/>
          </a:bodyPr>
          <a:lstStyle/>
          <a:p>
            <a:r>
              <a:rPr lang="en-GB" sz="1700" dirty="0"/>
              <a:t>Revolutions in the United States (1776) and France (1789)</a:t>
            </a:r>
          </a:p>
          <a:p>
            <a:r>
              <a:rPr lang="en-GB" sz="1700" dirty="0"/>
              <a:t>the Industrial Revolution</a:t>
            </a:r>
          </a:p>
          <a:p>
            <a:r>
              <a:rPr lang="en-GB" sz="1700" dirty="0"/>
              <a:t>the rise of liberal movements and the state’s counterrevolutionary measures</a:t>
            </a:r>
          </a:p>
          <a:p>
            <a:r>
              <a:rPr lang="en-GB" sz="1700" dirty="0"/>
              <a:t>the voicing of radical ideas – Parliamentary reform, expanded suffrage, abolitionism, atheism – in pamphlets and public demonstrations. </a:t>
            </a:r>
          </a:p>
          <a:p>
            <a:r>
              <a:rPr lang="en-GB" sz="1700" dirty="0"/>
              <a:t>Peterloo massacre of 1819: state cavalry killed 18 people peacefully demonstrating for a reform of parliamentary representation (requiring universal manhood suffrage) and wounded hundreds more.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9C99353-5B35-2EA8-8BB3-7772FBA77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8" r="12101" b="-2"/>
          <a:stretch/>
        </p:blipFill>
        <p:spPr bwMode="auto">
          <a:xfrm>
            <a:off x="6361113" y="2193036"/>
            <a:ext cx="4773168" cy="398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815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964958D-AF5D-4863-B5FB-83F6B8CB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50A22-230D-DDEB-9A15-EF2BD289F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484632"/>
            <a:ext cx="6730277" cy="901201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sz="4800" dirty="0"/>
              <a:t>The poets</a:t>
            </a:r>
          </a:p>
        </p:txBody>
      </p:sp>
      <p:pic>
        <p:nvPicPr>
          <p:cNvPr id="1026" name="Picture 2" descr="Lord Byron - Wikipedia, den frie encyklopædi">
            <a:extLst>
              <a:ext uri="{FF2B5EF4-FFF2-40B4-BE49-F238E27FC236}">
                <a16:creationId xmlns:a16="http://schemas.microsoft.com/office/drawing/2014/main" id="{C125CD83-2EDE-A8C5-C1A9-A4E979B56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57" b="1"/>
          <a:stretch/>
        </p:blipFill>
        <p:spPr bwMode="auto">
          <a:xfrm>
            <a:off x="3344" y="10"/>
            <a:ext cx="46467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C39622-7326-937D-3149-F7320D52C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109" y="1556951"/>
            <a:ext cx="6730276" cy="5100738"/>
          </a:xfrm>
        </p:spPr>
        <p:txBody>
          <a:bodyPr>
            <a:normAutofit fontScale="92500" lnSpcReduction="10000"/>
          </a:bodyPr>
          <a:lstStyle/>
          <a:p>
            <a:r>
              <a:rPr lang="en-GB" sz="1800" dirty="0"/>
              <a:t>Lord Byron (left), Percy Bysshe Shelley, Keats, Samuel Coleridge, William Wordsworth – many of them died young</a:t>
            </a:r>
          </a:p>
          <a:p>
            <a:r>
              <a:rPr lang="en-GB" sz="1800" dirty="0"/>
              <a:t>A life intensely lived (reckless youth, burn-out often by mid-30’s)</a:t>
            </a:r>
          </a:p>
          <a:p>
            <a:r>
              <a:rPr lang="en-GB" sz="1800" dirty="0"/>
              <a:t>Carelessness in life and love which results in temptation, sin and guilt</a:t>
            </a:r>
          </a:p>
          <a:p>
            <a:r>
              <a:rPr lang="en-GB" sz="1800" dirty="0"/>
              <a:t>Many contradictions, paradoxes and incompatibilities in life-style</a:t>
            </a:r>
          </a:p>
          <a:p>
            <a:r>
              <a:rPr lang="en-GB" sz="1800" dirty="0"/>
              <a:t>Sensitivity substituting for sensibility</a:t>
            </a:r>
          </a:p>
          <a:p>
            <a:r>
              <a:rPr lang="en-GB" sz="1800" dirty="0"/>
              <a:t>Obsession with the transitory or evanescent quality of life </a:t>
            </a:r>
          </a:p>
          <a:p>
            <a:r>
              <a:rPr lang="en-GB" sz="1800" dirty="0"/>
              <a:t>A desire to be loved, </a:t>
            </a:r>
            <a:r>
              <a:rPr lang="en-GB" sz="1800" dirty="0" err="1"/>
              <a:t>self-centered</a:t>
            </a:r>
            <a:r>
              <a:rPr lang="en-GB" sz="1800" dirty="0"/>
              <a:t>, committed to true friendship</a:t>
            </a:r>
          </a:p>
          <a:p>
            <a:r>
              <a:rPr lang="en-GB" sz="1800" dirty="0"/>
              <a:t>Fear of death; contemplation of suicide</a:t>
            </a:r>
          </a:p>
          <a:p>
            <a:r>
              <a:rPr lang="en-GB" sz="1800" dirty="0"/>
              <a:t>The feeling of having been born with an unlucky destiny/fate</a:t>
            </a:r>
          </a:p>
          <a:p>
            <a:r>
              <a:rPr lang="en-GB" sz="1800" dirty="0"/>
              <a:t>Despair, melancholy (like Goethe)</a:t>
            </a:r>
          </a:p>
          <a:p>
            <a:r>
              <a:rPr lang="en-GB" sz="1800" dirty="0"/>
              <a:t>Hope for immortality; attraction to the immortality of the Classical world</a:t>
            </a:r>
          </a:p>
          <a:p>
            <a:endParaRPr lang="en-GB" sz="1500" dirty="0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1002ACD-3B0C-4885-8754-8A00E926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34" name="Oval 1033">
              <a:extLst>
                <a:ext uri="{FF2B5EF4-FFF2-40B4-BE49-F238E27FC236}">
                  <a16:creationId xmlns:a16="http://schemas.microsoft.com/office/drawing/2014/main" id="{DF0313CD-4196-4456-A70D-5EE2B995B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80DE0B32-9EE8-4975-AD48-3855B0A82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2725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DDB8B5-1660-42DB-2F19-73781C272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793" y="484632"/>
            <a:ext cx="6607277" cy="1097033"/>
          </a:xfrm>
        </p:spPr>
        <p:txBody>
          <a:bodyPr>
            <a:normAutofit fontScale="90000"/>
          </a:bodyPr>
          <a:lstStyle/>
          <a:p>
            <a:r>
              <a:rPr lang="en-GB" dirty="0"/>
              <a:t>Romanticism: Key concepts </a:t>
            </a:r>
          </a:p>
        </p:txBody>
      </p:sp>
      <p:pic>
        <p:nvPicPr>
          <p:cNvPr id="1026" name="Picture 2" descr="William Blake | Biography, Poems &amp; Quotes - Lesson | Study.com">
            <a:extLst>
              <a:ext uri="{FF2B5EF4-FFF2-40B4-BE49-F238E27FC236}">
                <a16:creationId xmlns:a16="http://schemas.microsoft.com/office/drawing/2014/main" id="{52312969-1F6F-639E-B48D-3CFAB9ED7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3" r="2" b="1786"/>
          <a:stretch/>
        </p:blipFill>
        <p:spPr bwMode="auto">
          <a:xfrm>
            <a:off x="633999" y="640080"/>
            <a:ext cx="4001315" cy="55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BFA015-ED6D-1770-8E80-CC20B5800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794" y="1977080"/>
            <a:ext cx="6607276" cy="4195119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Rockwell" panose="02060603020205020403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2000" dirty="0">
                <a:effectLst/>
                <a:latin typeface="Rockwell" panose="02060603020205020403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re-Romantic poet William Cowper [</a:t>
            </a:r>
            <a:r>
              <a:rPr lang="en-GB" sz="2000" dirty="0" err="1">
                <a:effectLst/>
                <a:latin typeface="Rockwell" panose="02060603020205020403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ku:pә</a:t>
            </a:r>
            <a:r>
              <a:rPr lang="en-GB" sz="2000" dirty="0">
                <a:effectLst/>
                <a:latin typeface="Rockwell" panose="02060603020205020403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]: “God made the country, and man made the town”</a:t>
            </a:r>
            <a:r>
              <a:rPr lang="en-GB" sz="2000" dirty="0">
                <a:effectLst/>
                <a:latin typeface="Rockwell" panose="02060603020205020403" pitchFamily="18" charset="77"/>
              </a:rPr>
              <a:t> (1785)</a:t>
            </a:r>
            <a:endParaRPr lang="en-GB" dirty="0"/>
          </a:p>
          <a:p>
            <a:r>
              <a:rPr lang="en-GB" dirty="0"/>
              <a:t>Freedom – political and religious</a:t>
            </a:r>
          </a:p>
          <a:p>
            <a:r>
              <a:rPr lang="en-GB" dirty="0"/>
              <a:t>Imagination</a:t>
            </a:r>
          </a:p>
          <a:p>
            <a:r>
              <a:rPr lang="en-GB" dirty="0"/>
              <a:t>Emotion </a:t>
            </a:r>
          </a:p>
          <a:p>
            <a:r>
              <a:rPr lang="en-GB" dirty="0"/>
              <a:t>The particular/the individual /the celebration of the self </a:t>
            </a:r>
          </a:p>
          <a:p>
            <a:r>
              <a:rPr lang="en-GB" sz="2000" dirty="0"/>
              <a:t>A fascination with nature</a:t>
            </a:r>
          </a:p>
          <a:p>
            <a:r>
              <a:rPr lang="en-GB" dirty="0"/>
              <a:t>The poet (genius)</a:t>
            </a:r>
          </a:p>
          <a:p>
            <a:r>
              <a:rPr lang="en-GB" dirty="0"/>
              <a:t>Recollection of youth; nostalgia for times past</a:t>
            </a:r>
          </a:p>
        </p:txBody>
      </p:sp>
    </p:spTree>
    <p:extLst>
      <p:ext uri="{BB962C8B-B14F-4D97-AF65-F5344CB8AC3E}">
        <p14:creationId xmlns:p14="http://schemas.microsoft.com/office/powerpoint/2010/main" val="1757559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0" name="Rectangle 4102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2" name="Rectangle 4104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114" name="Rectangle 4106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1C7D31-6417-B97C-5848-24E56AE94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GB"/>
              <a:t>Additional characteristics</a:t>
            </a:r>
            <a:endParaRPr lang="en-GB" dirty="0"/>
          </a:p>
        </p:txBody>
      </p:sp>
      <p:pic>
        <p:nvPicPr>
          <p:cNvPr id="4098" name="Picture 2" descr="Romanticism show surveys landscapes of northern Europe">
            <a:extLst>
              <a:ext uri="{FF2B5EF4-FFF2-40B4-BE49-F238E27FC236}">
                <a16:creationId xmlns:a16="http://schemas.microsoft.com/office/drawing/2014/main" id="{3311734D-678D-5971-A5B4-8C9EC5554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8" r="4523" b="2"/>
          <a:stretch/>
        </p:blipFill>
        <p:spPr bwMode="auto">
          <a:xfrm>
            <a:off x="1007196" y="2265037"/>
            <a:ext cx="5088800" cy="390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C2F3D7-1E88-F2F3-C482-823F3C6A0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6216" y="2320412"/>
            <a:ext cx="4632031" cy="3851787"/>
          </a:xfrm>
        </p:spPr>
        <p:txBody>
          <a:bodyPr anchor="ctr">
            <a:normAutofit/>
          </a:bodyPr>
          <a:lstStyle/>
          <a:p>
            <a:r>
              <a:rPr lang="en-GB" sz="1300"/>
              <a:t>National disillusionment, love of travel, a conviction that the “grass is always greener”</a:t>
            </a:r>
          </a:p>
          <a:p>
            <a:r>
              <a:rPr lang="en-GB" sz="1300"/>
              <a:t>Love of solitude and the mystical</a:t>
            </a:r>
          </a:p>
          <a:p>
            <a:r>
              <a:rPr lang="en-GB" sz="1300"/>
              <a:t>Wordsworth: ‘Poetry is the spontaneous overflow of powerful feelings, it makes its origin in emotions recollected in </a:t>
            </a:r>
            <a:r>
              <a:rPr lang="en-GB" sz="1300" err="1"/>
              <a:t>tranquility</a:t>
            </a:r>
            <a:r>
              <a:rPr lang="en-GB" sz="1300"/>
              <a:t>’ (preface to </a:t>
            </a:r>
            <a:r>
              <a:rPr lang="en-GB" sz="1300" i="1"/>
              <a:t>Lyrical Ballads)</a:t>
            </a:r>
            <a:endParaRPr lang="en-GB" sz="1300"/>
          </a:p>
          <a:p>
            <a:r>
              <a:rPr lang="en-GB" sz="1300"/>
              <a:t>Despair and melancholy</a:t>
            </a:r>
          </a:p>
          <a:p>
            <a:r>
              <a:rPr lang="en-GB" sz="1300"/>
              <a:t>Deep feelings for nature</a:t>
            </a:r>
          </a:p>
          <a:p>
            <a:pPr lvl="1"/>
            <a:r>
              <a:rPr lang="en-GB" sz="1300"/>
              <a:t>nature ennobles man</a:t>
            </a:r>
          </a:p>
          <a:p>
            <a:pPr lvl="1"/>
            <a:r>
              <a:rPr lang="en-GB" sz="1300"/>
              <a:t>universal harmony is found in and through nature</a:t>
            </a:r>
          </a:p>
          <a:p>
            <a:pPr lvl="1"/>
            <a:r>
              <a:rPr lang="en-GB" sz="1300"/>
              <a:t>moral lessons can be learned through nature</a:t>
            </a:r>
          </a:p>
          <a:p>
            <a:r>
              <a:rPr lang="en-GB" sz="1300"/>
              <a:t>A belief in the moral purpose of poetry to reveal general truths to the reader which he/she would then act upon</a:t>
            </a:r>
          </a:p>
          <a:p>
            <a:endParaRPr lang="en-GB" sz="1300"/>
          </a:p>
          <a:p>
            <a:endParaRPr lang="en-GB" sz="1300"/>
          </a:p>
        </p:txBody>
      </p:sp>
      <p:sp>
        <p:nvSpPr>
          <p:cNvPr id="4111" name="Oval 4110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113" name="Oval 4112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069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C31868-C939-7309-05C4-F7A191F41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/>
          </a:bodyPr>
          <a:lstStyle/>
          <a:p>
            <a:r>
              <a:rPr lang="en-GB" sz="4800" dirty="0"/>
              <a:t>William Blake (1757-1827)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07D2F5-29A9-191F-C893-B256A67F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9" y="1767016"/>
            <a:ext cx="6743845" cy="4491858"/>
          </a:xfrm>
        </p:spPr>
        <p:txBody>
          <a:bodyPr>
            <a:normAutofit/>
          </a:bodyPr>
          <a:lstStyle/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rtist, printmaker, poet, philosopher, revolutionary and fierce social critic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amous British Romanticists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Believed in the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of the imagination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view of the new industrial England: a “land of poverty” with “dark Satanic Mills”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enounced the exploitation, oppression and indoctrination of the poor by the ruling classes and the church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pprenticed as an engraver at 14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“Illuminated Printing”: P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ublished his poems as integrated works of poetic and visual art, etching words and drawings on copper plates, and colouring the individual prints by hand. </a:t>
            </a:r>
            <a:endParaRPr lang="en-GB" sz="1800" dirty="0"/>
          </a:p>
        </p:txBody>
      </p:sp>
      <p:pic>
        <p:nvPicPr>
          <p:cNvPr id="2050" name="Picture 2" descr="The Songs of Experience: The Tyger | Eighteenth Century Literature: William  Blake">
            <a:extLst>
              <a:ext uri="{FF2B5EF4-FFF2-40B4-BE49-F238E27FC236}">
                <a16:creationId xmlns:a16="http://schemas.microsoft.com/office/drawing/2014/main" id="{D387BA80-8A60-6D73-6EA6-73E35E581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8" r="-2" b="-2"/>
          <a:stretch/>
        </p:blipFill>
        <p:spPr bwMode="auto">
          <a:xfrm>
            <a:off x="7545274" y="10"/>
            <a:ext cx="46467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58" name="Oval 2057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59" name="Oval 2058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93233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æ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Trætype</Template>
  <TotalTime>1252</TotalTime>
  <Words>727</Words>
  <Application>Microsoft Macintosh PowerPoint</Application>
  <PresentationFormat>Widescreen</PresentationFormat>
  <Paragraphs>87</Paragraphs>
  <Slides>14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2" baseType="lpstr">
      <vt:lpstr>Aptos</vt:lpstr>
      <vt:lpstr>Calibri</vt:lpstr>
      <vt:lpstr>Greta Sans Regular</vt:lpstr>
      <vt:lpstr>Rockwell</vt:lpstr>
      <vt:lpstr>Rockwell Condensed</vt:lpstr>
      <vt:lpstr>Rockwell Extra Bold</vt:lpstr>
      <vt:lpstr>Wingdings</vt:lpstr>
      <vt:lpstr>Trætype</vt:lpstr>
      <vt:lpstr>The industrial revolution 1750-1850 </vt:lpstr>
      <vt:lpstr>The steam engine</vt:lpstr>
      <vt:lpstr>Develop-ments towards the industrial revolution</vt:lpstr>
      <vt:lpstr>Changes</vt:lpstr>
      <vt:lpstr>The negative consequences</vt:lpstr>
      <vt:lpstr>Urbanisation</vt:lpstr>
      <vt:lpstr>The positive consequences</vt:lpstr>
      <vt:lpstr>context: Literature and art  Romanticism (1789-1832)</vt:lpstr>
      <vt:lpstr>Fascination with nature</vt:lpstr>
      <vt:lpstr>Societal changes causing changes in literature</vt:lpstr>
      <vt:lpstr>The poets</vt:lpstr>
      <vt:lpstr>Romanticism: Key concepts </vt:lpstr>
      <vt:lpstr>Additional characteristics</vt:lpstr>
      <vt:lpstr>William Blake (1757-1827)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Rikke Møl Bramming</dc:creator>
  <cp:lastModifiedBy>Rikke Møl Bramming</cp:lastModifiedBy>
  <cp:revision>1</cp:revision>
  <dcterms:created xsi:type="dcterms:W3CDTF">2024-11-19T07:27:30Z</dcterms:created>
  <dcterms:modified xsi:type="dcterms:W3CDTF">2024-11-22T09:27:33Z</dcterms:modified>
</cp:coreProperties>
</file>