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33"/>
  </p:normalViewPr>
  <p:slideViewPr>
    <p:cSldViewPr snapToGrid="0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5FF3F-AF6F-F44F-B61E-D469D127E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B4A31A-3573-1636-1685-21F0C67B4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AFC5CFE-F375-CAD3-9484-2E8F0D8EA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2E64B8-DE83-5394-1BA6-68382EE26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94EA88-94D2-DDD8-0C05-67B1B3FC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4459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21FE43-D70D-8B55-DFD1-6344A0D0A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B6A115-4D46-27B3-B632-44F68685B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0E90F3-09DB-7DC0-5D10-770572160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5BEB43-C9B7-6F12-230D-52B2B4F6E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FAFF95-E528-1CCA-39C0-A953C087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247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45CF61-D8D0-B453-0608-9997C043D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7DE7D0-4BD9-9DEA-16A2-F857213AE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509A94-AF25-70D7-A777-BF5533FD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C47A31-C392-D504-E889-EB3DE1CA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0CB50E-F7B5-D2A1-E8DE-E295FD4F7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9355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58869-686B-427B-308C-554AED71A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A5FBFF-5434-7CF7-35E5-610652B07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E211994-5FDA-CF14-A7A7-931699F40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EC3D0F-072D-B9AC-60E3-05B98C86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4D1E6F3-B665-DE07-F45B-357B52A9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ECC7EE-339F-9593-86BD-A389E8DE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2455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A0A533-34C3-64F5-4734-6DBCA554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2D3E63-5785-15AB-D627-233B9B2D7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9E1250F-A134-BBB8-67E7-0DE12A55B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78C6F70-BA1A-BE99-92AB-FFF4D7B3E6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9FB64A7-A6C4-E856-480C-680A333084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5DAA1D3-61A4-8DFF-8767-F8119FCA8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BA0A062-20E8-0CDC-D971-42F78076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0CA4914-D03F-F6D9-45D9-812CA618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426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E53C8A-CC71-D28D-4BBF-7E613EF4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3E7F971-B5DD-5113-77D3-39C53B55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F577C8E-7CC8-3C6E-2EB7-00180D1C9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3D0F01D-763F-BAAE-E7AF-232DD2B4D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5740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BB3A089-CAF1-FF7C-E573-DE99718B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BD7EE82-FDE6-1AF8-E8C7-B015DF34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B036FC5-FCC3-34DD-F60F-691D89DE4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774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B5D91-DBBC-54B3-5E82-7A9CB19D9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E25DB6-0C75-7B7D-77BA-8EEA2B70B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E27D9DC-B282-A83C-266C-437EB7FA6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EEE70D-A08A-89E1-88E8-8331D7FE6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6C34C19-9F27-5468-A3EA-2C9AD3A8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002532-5E80-8135-1669-BF6CC2659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2097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0F57B-198E-E689-254A-129C2DE7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098A57C-C936-7EFF-3B85-66F27DA43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4E47B3A-246E-72FE-0ED6-F6E39E3B3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A9F3A80-AE70-8977-A279-455330758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84F5256-7609-20AD-11F0-9C1BD56C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1BE4B56-A39D-5F70-05CA-D00410A5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466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1B78B-F38A-7322-9036-AB993460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BE15C9B-D0F1-DE7F-9DA0-010C120DF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D76987-8EAF-CE6E-D77B-776C9B3E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15E673-8A43-3A08-65CE-4BF3703D1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8E3CC9-55C0-DB0C-856E-9597FF6E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8224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9D9FD1E-F56C-287A-6A97-745C86C5E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9A0268-3BD2-9880-78FB-C0F3D85BA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B54B8F-090C-3D45-C2AE-214EDBF5E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1C778C-38A9-5CDE-8AFC-267E85EBA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4D66CB-9572-AD29-201F-390CAD2C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647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357C532-7F46-9514-24D6-2D29FA6E6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6C424D-FAD9-9305-D9AD-3E97758BD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6F3DFF-DB1B-2C75-CF7E-FC54788FC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FE96F-F00E-5A47-B301-6EB0B07B1252}" type="datetimeFigureOut">
              <a:rPr lang="da-DK" smtClean="0"/>
              <a:t>24.11.2023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6E143E-E1C4-13B8-783D-9F3CD6F494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99098D-E1F2-5AC2-82FD-C983DA21D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2D6B9-EC41-2D49-B788-2A246ECA3A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680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itcfu.dk/mm/player/?copydan=01161115215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EF423-EB84-5420-0C4E-6BF968BDC1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Ufrivillig barnløshed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0ACEABB-CFB9-F7A6-1CFA-5EDB96DB8E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104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0E282-BC16-F62B-3077-1DEAADA1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627A0A-0A4E-D15F-6767-439574D3E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Fødselstal og ufrivillig barnløshed (arbejdsark)</a:t>
            </a:r>
          </a:p>
          <a:p>
            <a:r>
              <a:rPr lang="da-DK" dirty="0"/>
              <a:t>Sundhedsmagasinet om fertilitet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132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D251D7-AB80-2329-007F-FE0131FD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A48119-8431-B107-4691-2C12A229E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/>
          <a:lstStyle/>
          <a:p>
            <a:r>
              <a:rPr lang="da-DK" dirty="0"/>
              <a:t>Hvordan er en sædcelle opbygget?</a:t>
            </a:r>
          </a:p>
          <a:p>
            <a:r>
              <a:rPr lang="da-DK" dirty="0"/>
              <a:t>Hvilken celletype (prokaryot/eukaryot) er dette?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76D03A71-F150-86F4-F2B0-3B1B3923C5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5" r="22807"/>
          <a:stretch/>
        </p:blipFill>
        <p:spPr bwMode="auto">
          <a:xfrm>
            <a:off x="6900863" y="1254970"/>
            <a:ext cx="4914900" cy="492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544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F812E-A6EC-1E01-0B96-97FE5075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Fødselstal og ufrivillig barnløshed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7717B2-08C8-DC82-8322-BDD430140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1-2 på arbejdsarket</a:t>
            </a:r>
          </a:p>
        </p:txBody>
      </p:sp>
    </p:spTree>
    <p:extLst>
      <p:ext uri="{BB962C8B-B14F-4D97-AF65-F5344CB8AC3E}">
        <p14:creationId xmlns:p14="http://schemas.microsoft.com/office/powerpoint/2010/main" val="183111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D0D20-3D7B-FBDD-4910-93F7C1C7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Sundhedsmagasinet om fertilitet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517BDC-E6EA-1998-01F5-97B9524B2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 metoder til kunstig befrugtning forklares?</a:t>
            </a:r>
          </a:p>
          <a:p>
            <a:r>
              <a:rPr lang="da-DK" dirty="0"/>
              <a:t>Hvilke årsager til nedsat fertilitet nævnes?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https://mitcfu.dk/mm/player/?copydan</a:t>
            </a:r>
            <a:r>
              <a:rPr lang="da-DK">
                <a:hlinkClick r:id="rId2"/>
              </a:rPr>
              <a:t>=011611152155</a:t>
            </a:r>
            <a:r>
              <a:rPr lang="da-DK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279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72</Words>
  <Application>Microsoft Macintosh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Ufrivillig barnløshed</vt:lpstr>
      <vt:lpstr>Plan</vt:lpstr>
      <vt:lpstr>Dagens figur</vt:lpstr>
      <vt:lpstr>Fødselstal og ufrivillig barnløshed</vt:lpstr>
      <vt:lpstr>Sundhedsmagasinet om fertilitet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Ufrivillig barnløshed</dc:title>
  <dc:creator>Klara Jensen</dc:creator>
  <cp:lastModifiedBy>Klara Jensen</cp:lastModifiedBy>
  <cp:revision>1</cp:revision>
  <dcterms:created xsi:type="dcterms:W3CDTF">2023-11-24T08:00:01Z</dcterms:created>
  <dcterms:modified xsi:type="dcterms:W3CDTF">2023-11-24T08:16:26Z</dcterms:modified>
</cp:coreProperties>
</file>