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6" r:id="rId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B115FF-AACE-8744-B12D-317D2057C451}" v="9" dt="2024-12-12T18:38:21.5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223"/>
    <p:restoredTop sz="94565"/>
  </p:normalViewPr>
  <p:slideViewPr>
    <p:cSldViewPr snapToGrid="0">
      <p:cViewPr varScale="1">
        <p:scale>
          <a:sx n="105" d="100"/>
          <a:sy n="105" d="100"/>
        </p:scale>
        <p:origin x="12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ara Jensen" userId="5e70cf2d-534e-4b57-be02-6afb43ed7e61" providerId="ADAL" clId="{CCB115FF-AACE-8744-B12D-317D2057C451}"/>
    <pc:docChg chg="custSel addSld delSld modSld">
      <pc:chgData name="Klara Jensen" userId="5e70cf2d-534e-4b57-be02-6afb43ed7e61" providerId="ADAL" clId="{CCB115FF-AACE-8744-B12D-317D2057C451}" dt="2024-12-13T07:32:55.833" v="235" actId="313"/>
      <pc:docMkLst>
        <pc:docMk/>
      </pc:docMkLst>
      <pc:sldChg chg="modSp mod">
        <pc:chgData name="Klara Jensen" userId="5e70cf2d-534e-4b57-be02-6afb43ed7e61" providerId="ADAL" clId="{CCB115FF-AACE-8744-B12D-317D2057C451}" dt="2024-12-13T07:32:35.428" v="207" actId="20577"/>
        <pc:sldMkLst>
          <pc:docMk/>
          <pc:sldMk cId="955537516" sldId="257"/>
        </pc:sldMkLst>
        <pc:spChg chg="mod">
          <ac:chgData name="Klara Jensen" userId="5e70cf2d-534e-4b57-be02-6afb43ed7e61" providerId="ADAL" clId="{CCB115FF-AACE-8744-B12D-317D2057C451}" dt="2024-12-13T07:32:35.428" v="207" actId="20577"/>
          <ac:spMkLst>
            <pc:docMk/>
            <pc:sldMk cId="955537516" sldId="257"/>
            <ac:spMk id="3" creationId="{4461811E-AA2E-2941-5933-EE44EC9DF89C}"/>
          </ac:spMkLst>
        </pc:spChg>
      </pc:sldChg>
      <pc:sldChg chg="modSp mod">
        <pc:chgData name="Klara Jensen" userId="5e70cf2d-534e-4b57-be02-6afb43ed7e61" providerId="ADAL" clId="{CCB115FF-AACE-8744-B12D-317D2057C451}" dt="2024-12-13T07:32:55.833" v="235" actId="313"/>
        <pc:sldMkLst>
          <pc:docMk/>
          <pc:sldMk cId="1368725708" sldId="259"/>
        </pc:sldMkLst>
        <pc:spChg chg="mod">
          <ac:chgData name="Klara Jensen" userId="5e70cf2d-534e-4b57-be02-6afb43ed7e61" providerId="ADAL" clId="{CCB115FF-AACE-8744-B12D-317D2057C451}" dt="2024-12-13T07:32:55.833" v="235" actId="313"/>
          <ac:spMkLst>
            <pc:docMk/>
            <pc:sldMk cId="1368725708" sldId="259"/>
            <ac:spMk id="3" creationId="{1C58E8AA-09EC-4688-DE66-B68D62A57C1F}"/>
          </ac:spMkLst>
        </pc:spChg>
      </pc:sldChg>
      <pc:sldChg chg="addSp modSp mod">
        <pc:chgData name="Klara Jensen" userId="5e70cf2d-534e-4b57-be02-6afb43ed7e61" providerId="ADAL" clId="{CCB115FF-AACE-8744-B12D-317D2057C451}" dt="2024-12-12T18:38:21.500" v="178" actId="1076"/>
        <pc:sldMkLst>
          <pc:docMk/>
          <pc:sldMk cId="4226218720" sldId="262"/>
        </pc:sldMkLst>
        <pc:spChg chg="mod">
          <ac:chgData name="Klara Jensen" userId="5e70cf2d-534e-4b57-be02-6afb43ed7e61" providerId="ADAL" clId="{CCB115FF-AACE-8744-B12D-317D2057C451}" dt="2024-12-12T18:37:46.003" v="173" actId="14100"/>
          <ac:spMkLst>
            <pc:docMk/>
            <pc:sldMk cId="4226218720" sldId="262"/>
            <ac:spMk id="3" creationId="{AE944051-DD04-AF60-0E77-77E5FFC0177E}"/>
          </ac:spMkLst>
        </pc:spChg>
        <pc:picChg chg="mod modCrop">
          <ac:chgData name="Klara Jensen" userId="5e70cf2d-534e-4b57-be02-6afb43ed7e61" providerId="ADAL" clId="{CCB115FF-AACE-8744-B12D-317D2057C451}" dt="2024-12-12T18:38:00" v="176" actId="1076"/>
          <ac:picMkLst>
            <pc:docMk/>
            <pc:sldMk cId="4226218720" sldId="262"/>
            <ac:picMk id="4" creationId="{4BBD6388-8DB0-0FA4-56CD-1D8CFD7A8644}"/>
          </ac:picMkLst>
        </pc:picChg>
        <pc:picChg chg="add mod">
          <ac:chgData name="Klara Jensen" userId="5e70cf2d-534e-4b57-be02-6afb43ed7e61" providerId="ADAL" clId="{CCB115FF-AACE-8744-B12D-317D2057C451}" dt="2024-12-12T18:38:21.500" v="178" actId="1076"/>
          <ac:picMkLst>
            <pc:docMk/>
            <pc:sldMk cId="4226218720" sldId="262"/>
            <ac:picMk id="1026" creationId="{523A9A0E-D3D9-F0A0-8E4D-41761DB46B5C}"/>
          </ac:picMkLst>
        </pc:picChg>
      </pc:sldChg>
      <pc:sldChg chg="del">
        <pc:chgData name="Klara Jensen" userId="5e70cf2d-534e-4b57-be02-6afb43ed7e61" providerId="ADAL" clId="{CCB115FF-AACE-8744-B12D-317D2057C451}" dt="2024-12-12T17:52:58.551" v="133" actId="2696"/>
        <pc:sldMkLst>
          <pc:docMk/>
          <pc:sldMk cId="1735824554" sldId="264"/>
        </pc:sldMkLst>
      </pc:sldChg>
      <pc:sldChg chg="del">
        <pc:chgData name="Klara Jensen" userId="5e70cf2d-534e-4b57-be02-6afb43ed7e61" providerId="ADAL" clId="{CCB115FF-AACE-8744-B12D-317D2057C451}" dt="2024-12-12T17:51:52.469" v="78" actId="2696"/>
        <pc:sldMkLst>
          <pc:docMk/>
          <pc:sldMk cId="1808503290" sldId="265"/>
        </pc:sldMkLst>
      </pc:sldChg>
      <pc:sldChg chg="addSp modSp new mod">
        <pc:chgData name="Klara Jensen" userId="5e70cf2d-534e-4b57-be02-6afb43ed7e61" providerId="ADAL" clId="{CCB115FF-AACE-8744-B12D-317D2057C451}" dt="2024-12-12T18:30:13.786" v="143" actId="20577"/>
        <pc:sldMkLst>
          <pc:docMk/>
          <pc:sldMk cId="1684205588" sldId="266"/>
        </pc:sldMkLst>
        <pc:spChg chg="mod">
          <ac:chgData name="Klara Jensen" userId="5e70cf2d-534e-4b57-be02-6afb43ed7e61" providerId="ADAL" clId="{CCB115FF-AACE-8744-B12D-317D2057C451}" dt="2024-12-12T18:30:13.786" v="143" actId="20577"/>
          <ac:spMkLst>
            <pc:docMk/>
            <pc:sldMk cId="1684205588" sldId="266"/>
            <ac:spMk id="2" creationId="{A021BB36-671C-192E-8DBE-0E0DAA22EAE3}"/>
          </ac:spMkLst>
        </pc:spChg>
        <pc:spChg chg="mod">
          <ac:chgData name="Klara Jensen" userId="5e70cf2d-534e-4b57-be02-6afb43ed7e61" providerId="ADAL" clId="{CCB115FF-AACE-8744-B12D-317D2057C451}" dt="2024-12-12T17:52:51.435" v="132" actId="20577"/>
          <ac:spMkLst>
            <pc:docMk/>
            <pc:sldMk cId="1684205588" sldId="266"/>
            <ac:spMk id="3" creationId="{BF8415B0-32A1-A3BA-7E9B-4B0079976CDD}"/>
          </ac:spMkLst>
        </pc:spChg>
        <pc:picChg chg="add mod">
          <ac:chgData name="Klara Jensen" userId="5e70cf2d-534e-4b57-be02-6afb43ed7e61" providerId="ADAL" clId="{CCB115FF-AACE-8744-B12D-317D2057C451}" dt="2024-12-12T17:51:05.654" v="13"/>
          <ac:picMkLst>
            <pc:docMk/>
            <pc:sldMk cId="1684205588" sldId="266"/>
            <ac:picMk id="4" creationId="{DB56E96E-2642-A975-B38E-5D45B56F791C}"/>
          </ac:picMkLst>
        </pc:picChg>
      </pc:sldChg>
    </pc:docChg>
  </pc:docChgLst>
  <pc:docChgLst>
    <pc:chgData name="Klara Jensen" userId="5e70cf2d-534e-4b57-be02-6afb43ed7e61" providerId="ADAL" clId="{E1AFF639-3915-B348-9977-3621854BD78F}"/>
    <pc:docChg chg="modSld">
      <pc:chgData name="Klara Jensen" userId="5e70cf2d-534e-4b57-be02-6afb43ed7e61" providerId="ADAL" clId="{E1AFF639-3915-B348-9977-3621854BD78F}" dt="2023-12-19T18:57:27.153" v="21" actId="20577"/>
      <pc:docMkLst>
        <pc:docMk/>
      </pc:docMkLst>
      <pc:sldChg chg="modSp mod">
        <pc:chgData name="Klara Jensen" userId="5e70cf2d-534e-4b57-be02-6afb43ed7e61" providerId="ADAL" clId="{E1AFF639-3915-B348-9977-3621854BD78F}" dt="2023-12-19T18:57:27.153" v="21" actId="20577"/>
        <pc:sldMkLst>
          <pc:docMk/>
          <pc:sldMk cId="4226218720" sldId="26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A69A58-FE89-E1B2-2B24-AF434369F6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8F9EA22-D50A-A429-2593-86C532B80D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87DAA67-F8CB-1401-8A77-D2D240D8F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81BDA-E7E6-0644-9CE7-D22CD3A5E6BD}" type="datetimeFigureOut">
              <a:rPr lang="da-DK" smtClean="0"/>
              <a:t>13.12.2024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445C44B-5C30-E043-996D-A3D822140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97D3594-2D40-B2B5-7A4C-05BA647F8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0C91-9F26-6F4B-841A-FD06B71FF9F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26080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947DE1-ECA0-2A9B-520D-0EA1E5A90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B48564D-169D-0BA8-1398-E26301942E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7BF3D34-F81A-E88D-78BB-C9AAEF908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81BDA-E7E6-0644-9CE7-D22CD3A5E6BD}" type="datetimeFigureOut">
              <a:rPr lang="da-DK" smtClean="0"/>
              <a:t>13.12.2024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94D8BD4-4698-7A3C-6277-45AB9F455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D5ABC34-F02C-A7E0-020E-F1FEA9DF2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0C91-9F26-6F4B-841A-FD06B71FF9F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32937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B02B8D-25E7-9E62-8F21-1BBD92C65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44605CD-537B-13DD-DB6F-368262646F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D0B651F-79AC-880D-0A7C-5D0040933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81BDA-E7E6-0644-9CE7-D22CD3A5E6BD}" type="datetimeFigureOut">
              <a:rPr lang="da-DK" smtClean="0"/>
              <a:t>13.12.2024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7860625-0E7D-57D9-3568-828E9B49C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0DA37FD-3FA8-27EA-DA59-28BED9FAB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0C91-9F26-6F4B-841A-FD06B71FF9F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10935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DF3037-717B-9743-24DB-745FBC5ED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85EB3A0-3101-CFC6-EF28-28A01532FD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F77A4CA-615A-A120-7A29-F2EFA4D032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5FBD235-6A90-FD5D-D4F2-13CBAC082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81BDA-E7E6-0644-9CE7-D22CD3A5E6BD}" type="datetimeFigureOut">
              <a:rPr lang="da-DK" smtClean="0"/>
              <a:t>13.12.2024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6C07561-6F97-5E13-63F5-4BBE76ABD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B52D226-1AB3-4113-98E9-4AC4C3674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0C91-9F26-6F4B-841A-FD06B71FF9F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77969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880E77-543C-4637-612B-CCA615E4F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1C79DDE-9D0B-6EE4-2943-9F61C410A8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F4E71CE-012B-F015-CD39-FC08639912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8859D505-9DE6-B214-E251-9B37681DCD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30007C83-B2D0-8DC9-531F-B854048686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0BB2EABC-EE98-5DA1-AC6B-1D5519A71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81BDA-E7E6-0644-9CE7-D22CD3A5E6BD}" type="datetimeFigureOut">
              <a:rPr lang="da-DK" smtClean="0"/>
              <a:t>13.12.2024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8135F860-7474-4E38-538A-B3B9345F1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D2D6F9C5-2F24-54CE-170E-E5847F386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0C91-9F26-6F4B-841A-FD06B71FF9F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29807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51D006-2E0F-A5AD-5FF8-3083E5575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0AF320AC-9B7B-0D76-BA57-34BAEAC7E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81BDA-E7E6-0644-9CE7-D22CD3A5E6BD}" type="datetimeFigureOut">
              <a:rPr lang="da-DK" smtClean="0"/>
              <a:t>13.12.2024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DF6DCB18-10AC-8BDA-80A7-8FC415225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9C86FD5A-801A-C8EE-1905-CDF0D85E6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0C91-9F26-6F4B-841A-FD06B71FF9F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29648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6CE51A0-5186-FCCB-FF75-BC1084348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81BDA-E7E6-0644-9CE7-D22CD3A5E6BD}" type="datetimeFigureOut">
              <a:rPr lang="da-DK" smtClean="0"/>
              <a:t>13.12.2024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C01CD03C-3F15-0E31-F178-2442763B8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2F9E175-0839-C857-27B1-CB49C487D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0C91-9F26-6F4B-841A-FD06B71FF9F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65606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823B8F-B849-67D0-74EC-11356F28A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53E33A3-EF9F-95E5-6B0C-E186A22653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51A9B22-5CF2-0C06-B1A6-B44F5E4611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E8CF6C0-0FAE-1EEA-BA3A-BAABB663A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81BDA-E7E6-0644-9CE7-D22CD3A5E6BD}" type="datetimeFigureOut">
              <a:rPr lang="da-DK" smtClean="0"/>
              <a:t>13.12.2024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2785188-AFCE-2133-E3D6-C698E1EB0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00701C7-C005-8CE1-5377-40205CB95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0C91-9F26-6F4B-841A-FD06B71FF9F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8444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1AB7A3-9769-A74F-ED0D-C8893EB27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D98C7EA0-667E-6E94-24AE-A3E3E376C5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8B40CE9-0776-32EC-62AC-214B111C42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EAA1B0F-2A05-F498-6434-83CE8D56F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81BDA-E7E6-0644-9CE7-D22CD3A5E6BD}" type="datetimeFigureOut">
              <a:rPr lang="da-DK" smtClean="0"/>
              <a:t>13.12.2024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E031445-A1CC-D2D1-3B92-0C2FD69AE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C77B224-16C5-FE50-D255-B79C3310F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0C91-9F26-6F4B-841A-FD06B71FF9F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53924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4C8E84-B520-E50C-0427-C843A640C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62D43E5-3D42-2667-FC25-508A7531B4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68F2A5D-335A-3A6E-37D9-8EF92BA45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81BDA-E7E6-0644-9CE7-D22CD3A5E6BD}" type="datetimeFigureOut">
              <a:rPr lang="da-DK" smtClean="0"/>
              <a:t>13.12.2024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EE84653-445A-D85F-BFA9-2212C45D9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1B9C034-8374-8C1E-3493-566FB3FFE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0C91-9F26-6F4B-841A-FD06B71FF9F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14361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A99630BF-9FB7-3A8C-C710-D94952AD40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A407042-9FD4-63DC-A617-6AB34F9EA5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B1157DA-39D5-5EE6-4926-36249FD67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81BDA-E7E6-0644-9CE7-D22CD3A5E6BD}" type="datetimeFigureOut">
              <a:rPr lang="da-DK" smtClean="0"/>
              <a:t>13.12.2024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60022C1-82EE-6AF7-3800-2884CD4AB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4FAB5FE-736D-5D38-483E-D28CD5A7C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0C91-9F26-6F4B-841A-FD06B71FF9F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48746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D626FE66-9016-8E28-BE2B-776730FDF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8857EA4-4B33-7080-E73A-829505A402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3F7ED45-AEAE-A3CA-BE0D-ECACAD75DE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281BDA-E7E6-0644-9CE7-D22CD3A5E6BD}" type="datetimeFigureOut">
              <a:rPr lang="da-DK" smtClean="0"/>
              <a:t>13.12.2024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98CCB8B-BB00-59EC-A3E4-E15C9CAA5D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7DA6DD7-7731-3FBD-6B32-5A71BEEC7D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80C91-9F26-6F4B-841A-FD06B71FF9F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47493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EDFC28-E974-D703-C448-0362937C52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Kromosomer og DNA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A523650-E61A-9980-5D86-1AEB5F120A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7353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DBFD94-9B90-07B8-1784-5DAAC9405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461811E-AA2E-2941-5933-EE44EC9DF8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Dagens figur</a:t>
            </a:r>
          </a:p>
          <a:p>
            <a:r>
              <a:rPr lang="da-DK" dirty="0"/>
              <a:t>Kromosomer (arbejdsopgaver til lektien)</a:t>
            </a:r>
          </a:p>
          <a:p>
            <a:r>
              <a:rPr lang="da-DK" dirty="0"/>
              <a:t>DNA’s opbygning (læreroplæg + byg et DNA-molekyle)</a:t>
            </a:r>
          </a:p>
        </p:txBody>
      </p:sp>
    </p:spTree>
    <p:extLst>
      <p:ext uri="{BB962C8B-B14F-4D97-AF65-F5344CB8AC3E}">
        <p14:creationId xmlns:p14="http://schemas.microsoft.com/office/powerpoint/2010/main" val="955537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9623B5-6542-473B-C03D-BE15551D2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figur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802E2E2-32FB-9E4D-6CEC-2924390D39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Hvad viser figurerne?</a:t>
            </a:r>
          </a:p>
          <a:p>
            <a:r>
              <a:rPr lang="da-DK" dirty="0"/>
              <a:t>Hvad har figurerne at gøre med vores nye emne?</a:t>
            </a:r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ACAA11D9-9944-D5E7-CF91-A5E5C45DDE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708190"/>
            <a:ext cx="4343400" cy="3950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defined">
            <a:extLst>
              <a:ext uri="{FF2B5EF4-FFF2-40B4-BE49-F238E27FC236}">
                <a16:creationId xmlns:a16="http://schemas.microsoft.com/office/drawing/2014/main" id="{B1550A84-C3D9-4E8C-076D-F96A36BA05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2825987"/>
            <a:ext cx="4343400" cy="3832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0833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A4718D-B2F2-467C-721D-72F6F3573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Kromosomer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C58E8AA-09EC-4688-DE66-B68D62A57C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Løs opgave 1-2 på arbejdsarket ‘M1 – kromosomer og DNA’.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68725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94E94A-E1FD-A287-016B-110DE9CEC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DNA’s opbygning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9AFA43C-2F8F-DE6B-14F3-04998419E6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Byggestenene i DNA er nukleotider.</a:t>
            </a:r>
          </a:p>
          <a:p>
            <a:r>
              <a:rPr lang="da-DK" dirty="0"/>
              <a:t>Hvert nukleotid er opbygget af </a:t>
            </a:r>
            <a:r>
              <a:rPr lang="da-DK" dirty="0" err="1"/>
              <a:t>deoxyribose</a:t>
            </a:r>
            <a:r>
              <a:rPr lang="da-DK" dirty="0"/>
              <a:t> (sukker), fosfat og én ud af fire baser (adenin, cytosin, guanin eller thymin).</a:t>
            </a:r>
          </a:p>
        </p:txBody>
      </p:sp>
      <p:pic>
        <p:nvPicPr>
          <p:cNvPr id="3074" name="Picture 2" descr="undefined">
            <a:extLst>
              <a:ext uri="{FF2B5EF4-FFF2-40B4-BE49-F238E27FC236}">
                <a16:creationId xmlns:a16="http://schemas.microsoft.com/office/drawing/2014/main" id="{4E21D280-D30F-4852-CEC2-93E21F6F88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59"/>
          <a:stretch/>
        </p:blipFill>
        <p:spPr bwMode="auto">
          <a:xfrm>
            <a:off x="6096000" y="3658394"/>
            <a:ext cx="8491576" cy="1828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Fosfat &#10;Deoxyribose &#10;Adenin &#10;Guanin &#10;Thymin &#10;Cytosin ">
            <a:extLst>
              <a:ext uri="{FF2B5EF4-FFF2-40B4-BE49-F238E27FC236}">
                <a16:creationId xmlns:a16="http://schemas.microsoft.com/office/drawing/2014/main" id="{9E2143CB-798E-3E10-C296-5B13713D2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3658394"/>
            <a:ext cx="6816726" cy="2568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D7720AC3-E2BD-C49F-91AA-BBB65AAA7477}"/>
              </a:ext>
            </a:extLst>
          </p:cNvPr>
          <p:cNvSpPr txBox="1"/>
          <p:nvPr/>
        </p:nvSpPr>
        <p:spPr>
          <a:xfrm>
            <a:off x="8662987" y="5486400"/>
            <a:ext cx="2928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Nukleotid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C8922E1D-6E66-8F6E-7295-237D3275E992}"/>
              </a:ext>
            </a:extLst>
          </p:cNvPr>
          <p:cNvSpPr/>
          <p:nvPr/>
        </p:nvSpPr>
        <p:spPr>
          <a:xfrm>
            <a:off x="9432758" y="4211053"/>
            <a:ext cx="1792705" cy="39704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2948FFF3-3232-8893-5379-9CEB768352FF}"/>
              </a:ext>
            </a:extLst>
          </p:cNvPr>
          <p:cNvSpPr txBox="1"/>
          <p:nvPr/>
        </p:nvSpPr>
        <p:spPr>
          <a:xfrm>
            <a:off x="9432758" y="3854547"/>
            <a:ext cx="2053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Basen varierer</a:t>
            </a:r>
          </a:p>
        </p:txBody>
      </p:sp>
    </p:spTree>
    <p:extLst>
      <p:ext uri="{BB962C8B-B14F-4D97-AF65-F5344CB8AC3E}">
        <p14:creationId xmlns:p14="http://schemas.microsoft.com/office/powerpoint/2010/main" val="2319175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B4B5C2-3493-EC27-F7B2-1FE3CC6E7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DNA’s opbygning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E944051-DD04-AF60-0E77-77E5FFC017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10100" cy="4351338"/>
          </a:xfrm>
        </p:spPr>
        <p:txBody>
          <a:bodyPr/>
          <a:lstStyle/>
          <a:p>
            <a:r>
              <a:rPr lang="da-DK" dirty="0"/>
              <a:t>DNA er formet som en vindeltrappe (dobbelt-</a:t>
            </a:r>
            <a:r>
              <a:rPr lang="da-DK" dirty="0" err="1"/>
              <a:t>helix</a:t>
            </a:r>
            <a:r>
              <a:rPr lang="da-DK" dirty="0"/>
              <a:t>).</a:t>
            </a:r>
          </a:p>
          <a:p>
            <a:r>
              <a:rPr lang="da-DK" dirty="0"/>
              <a:t>Gelænderet udgøres af skiftevis </a:t>
            </a:r>
            <a:r>
              <a:rPr lang="da-DK" dirty="0" err="1"/>
              <a:t>deoxyribose</a:t>
            </a:r>
            <a:r>
              <a:rPr lang="da-DK" dirty="0"/>
              <a:t> og fosfat.</a:t>
            </a:r>
          </a:p>
          <a:p>
            <a:r>
              <a:rPr lang="da-DK" dirty="0"/>
              <a:t>Trinene udgøres af baserne.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4BBD6388-8DB0-0FA4-56CD-1D8CFD7A86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491"/>
          <a:stretch/>
        </p:blipFill>
        <p:spPr>
          <a:xfrm>
            <a:off x="5400728" y="0"/>
            <a:ext cx="2308172" cy="6858000"/>
          </a:xfrm>
          <a:prstGeom prst="rect">
            <a:avLst/>
          </a:prstGeom>
        </p:spPr>
      </p:pic>
      <p:pic>
        <p:nvPicPr>
          <p:cNvPr id="1026" name="Picture 2" descr="Stål vindelstrappe i forhal">
            <a:extLst>
              <a:ext uri="{FF2B5EF4-FFF2-40B4-BE49-F238E27FC236}">
                <a16:creationId xmlns:a16="http://schemas.microsoft.com/office/drawing/2014/main" id="{523A9A0E-D3D9-F0A0-8E4D-41761DB46B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00" r="5166" b="15208"/>
          <a:stretch/>
        </p:blipFill>
        <p:spPr bwMode="auto">
          <a:xfrm>
            <a:off x="7562596" y="1027906"/>
            <a:ext cx="4483100" cy="516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6218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51DBE4-0074-F182-BC24-8F7D302C5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Baseparringsprincippet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2F08271-89EE-68D6-7CA8-C269BAA376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448550" cy="4351338"/>
          </a:xfrm>
        </p:spPr>
        <p:txBody>
          <a:bodyPr>
            <a:normAutofit fontScale="92500" lnSpcReduction="10000"/>
          </a:bodyPr>
          <a:lstStyle/>
          <a:p>
            <a:r>
              <a:rPr lang="da-DK" dirty="0"/>
              <a:t>Adenin (A) sidder altid overfor thymin (T). Holdes sammen af to hydrogenbindinger.</a:t>
            </a:r>
          </a:p>
          <a:p>
            <a:r>
              <a:rPr lang="da-DK" dirty="0"/>
              <a:t>Guanin (G) sidder altid overfor cytosin (C). Holdes sammen af tre hydrogenbindinger.</a:t>
            </a:r>
          </a:p>
          <a:p>
            <a:pPr marL="0" indent="0">
              <a:buNone/>
            </a:pPr>
            <a:endParaRPr lang="da-DK" dirty="0"/>
          </a:p>
          <a:p>
            <a:endParaRPr lang="da-DK" dirty="0"/>
          </a:p>
          <a:p>
            <a:r>
              <a:rPr lang="da-DK" dirty="0"/>
              <a:t>De to DNA-strenge i et DNA-molekyle kaldes </a:t>
            </a:r>
            <a:r>
              <a:rPr lang="da-DK" b="1" dirty="0"/>
              <a:t>komplementære</a:t>
            </a:r>
            <a:r>
              <a:rPr lang="da-DK" dirty="0"/>
              <a:t>. </a:t>
            </a:r>
            <a:br>
              <a:rPr lang="da-DK" dirty="0"/>
            </a:br>
            <a:r>
              <a:rPr lang="da-DK" dirty="0"/>
              <a:t>Kender man  rækkefølgen af baser på den ene streng, så kan man vha. baseparringsprincippet bestemme baserækkefølgen på den anden streng. </a:t>
            </a:r>
          </a:p>
        </p:txBody>
      </p:sp>
      <p:pic>
        <p:nvPicPr>
          <p:cNvPr id="4098" name="Picture 2" descr="DNA&amp;#39;s opbygning – Biologi">
            <a:extLst>
              <a:ext uri="{FF2B5EF4-FFF2-40B4-BE49-F238E27FC236}">
                <a16:creationId xmlns:a16="http://schemas.microsoft.com/office/drawing/2014/main" id="{9C78F935-5EEC-62E1-AC75-803DA9F0C8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917"/>
          <a:stretch/>
        </p:blipFill>
        <p:spPr bwMode="auto">
          <a:xfrm>
            <a:off x="6200495" y="79375"/>
            <a:ext cx="5835930" cy="6300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6069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21BB36-671C-192E-8DBE-0E0DAA22E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Samtaleøvelse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F8415B0-32A1-A3BA-7E9B-4B0079976C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281416" cy="4351338"/>
          </a:xfrm>
        </p:spPr>
        <p:txBody>
          <a:bodyPr/>
          <a:lstStyle/>
          <a:p>
            <a:pPr marL="514350" indent="-514350">
              <a:buFont typeface="+mj-lt"/>
              <a:buAutoNum type="arabicParenR"/>
            </a:pPr>
            <a:r>
              <a:rPr lang="da-DK" dirty="0"/>
              <a:t>Beskriv ud fra figuren DNA’s opbygning. Brug så mange fagbegreber som muligt.</a:t>
            </a:r>
          </a:p>
          <a:p>
            <a:pPr marL="514350" indent="-514350">
              <a:buFont typeface="+mj-lt"/>
              <a:buAutoNum type="arabicParenR"/>
            </a:pPr>
            <a:endParaRPr lang="da-DK" dirty="0"/>
          </a:p>
          <a:p>
            <a:pPr marL="514350" indent="-514350">
              <a:buFont typeface="+mj-lt"/>
              <a:buAutoNum type="arabicParenR"/>
            </a:pPr>
            <a:r>
              <a:rPr lang="da-DK" dirty="0"/>
              <a:t>Nedenfor ses én DNA-streng. Hvordan ser den anden DNA-streng ud?</a:t>
            </a:r>
            <a:br>
              <a:rPr lang="da-DK" dirty="0"/>
            </a:br>
            <a:br>
              <a:rPr lang="da-DK" dirty="0"/>
            </a:br>
            <a:r>
              <a:rPr lang="da-DK" dirty="0"/>
              <a:t>A T C G C G C G T A A T C C C T</a:t>
            </a:r>
          </a:p>
          <a:p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DB56E96E-2642-A975-B38E-5D45B56F7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5914" y="0"/>
            <a:ext cx="28669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2055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223</Words>
  <Application>Microsoft Macintosh PowerPoint</Application>
  <PresentationFormat>Widescreen</PresentationFormat>
  <Paragraphs>29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Office-tema</vt:lpstr>
      <vt:lpstr>Kromosomer og DNA</vt:lpstr>
      <vt:lpstr>Plan</vt:lpstr>
      <vt:lpstr>Dagens figur</vt:lpstr>
      <vt:lpstr>Kromosomer</vt:lpstr>
      <vt:lpstr>DNA’s opbygning</vt:lpstr>
      <vt:lpstr>DNA’s opbygning</vt:lpstr>
      <vt:lpstr>Baseparringsprincippet</vt:lpstr>
      <vt:lpstr>Samtaleøvelse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Kromosomer og DNA</dc:title>
  <dc:creator>Klara Jensen</dc:creator>
  <cp:lastModifiedBy>Klara Jensen</cp:lastModifiedBy>
  <cp:revision>1</cp:revision>
  <dcterms:created xsi:type="dcterms:W3CDTF">2023-12-18T19:11:41Z</dcterms:created>
  <dcterms:modified xsi:type="dcterms:W3CDTF">2024-12-13T07:32:58Z</dcterms:modified>
</cp:coreProperties>
</file>