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71" r:id="rId8"/>
    <p:sldId id="268" r:id="rId9"/>
    <p:sldId id="270" r:id="rId10"/>
    <p:sldId id="260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CF7BA5-50DC-F444-97CC-7A1E39A1B44E}" v="1" dt="2024-12-17T19:52:52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74"/>
  </p:normalViewPr>
  <p:slideViewPr>
    <p:cSldViewPr snapToGrid="0">
      <p:cViewPr varScale="1">
        <p:scale>
          <a:sx n="90" d="100"/>
          <a:sy n="90" d="100"/>
        </p:scale>
        <p:origin x="232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BACF7BA5-50DC-F444-97CC-7A1E39A1B44E}"/>
    <pc:docChg chg="undo custSel modSld">
      <pc:chgData name="Klara Jensen" userId="5e70cf2d-534e-4b57-be02-6afb43ed7e61" providerId="ADAL" clId="{BACF7BA5-50DC-F444-97CC-7A1E39A1B44E}" dt="2024-12-17T19:53:12.087" v="22" actId="26606"/>
      <pc:docMkLst>
        <pc:docMk/>
      </pc:docMkLst>
      <pc:sldChg chg="addSp delSp modSp mod setBg addAnim delAnim">
        <pc:chgData name="Klara Jensen" userId="5e70cf2d-534e-4b57-be02-6afb43ed7e61" providerId="ADAL" clId="{BACF7BA5-50DC-F444-97CC-7A1E39A1B44E}" dt="2024-12-17T19:53:12.087" v="22" actId="26606"/>
        <pc:sldMkLst>
          <pc:docMk/>
          <pc:sldMk cId="2482757142" sldId="256"/>
        </pc:sldMkLst>
        <pc:spChg chg="mod">
          <ac:chgData name="Klara Jensen" userId="5e70cf2d-534e-4b57-be02-6afb43ed7e61" providerId="ADAL" clId="{BACF7BA5-50DC-F444-97CC-7A1E39A1B44E}" dt="2024-12-17T19:53:12.087" v="22" actId="26606"/>
          <ac:spMkLst>
            <pc:docMk/>
            <pc:sldMk cId="2482757142" sldId="256"/>
            <ac:spMk id="2" creationId="{4D7C8BF6-BFC3-BD49-B67A-2BFC888CC400}"/>
          </ac:spMkLst>
        </pc:spChg>
        <pc:spChg chg="mod">
          <ac:chgData name="Klara Jensen" userId="5e70cf2d-534e-4b57-be02-6afb43ed7e61" providerId="ADAL" clId="{BACF7BA5-50DC-F444-97CC-7A1E39A1B44E}" dt="2024-12-17T19:53:12.087" v="22" actId="26606"/>
          <ac:spMkLst>
            <pc:docMk/>
            <pc:sldMk cId="2482757142" sldId="256"/>
            <ac:spMk id="3" creationId="{B8B47972-62F9-0332-921A-B808CCABCCC7}"/>
          </ac:spMkLst>
        </pc:spChg>
        <pc:spChg chg="add del">
          <ac:chgData name="Klara Jensen" userId="5e70cf2d-534e-4b57-be02-6afb43ed7e61" providerId="ADAL" clId="{BACF7BA5-50DC-F444-97CC-7A1E39A1B44E}" dt="2024-12-17T19:53:12.081" v="21" actId="26606"/>
          <ac:spMkLst>
            <pc:docMk/>
            <pc:sldMk cId="2482757142" sldId="256"/>
            <ac:spMk id="1031" creationId="{06DA9DF9-31F7-4056-B42E-878CC92417B8}"/>
          </ac:spMkLst>
        </pc:spChg>
        <pc:spChg chg="add">
          <ac:chgData name="Klara Jensen" userId="5e70cf2d-534e-4b57-be02-6afb43ed7e61" providerId="ADAL" clId="{BACF7BA5-50DC-F444-97CC-7A1E39A1B44E}" dt="2024-12-17T19:53:12.087" v="22" actId="26606"/>
          <ac:spMkLst>
            <pc:docMk/>
            <pc:sldMk cId="2482757142" sldId="256"/>
            <ac:spMk id="1033" creationId="{7D9D36D6-2AC5-46A1-A849-4C82D5264A3A}"/>
          </ac:spMkLst>
        </pc:spChg>
        <pc:picChg chg="add mod">
          <ac:chgData name="Klara Jensen" userId="5e70cf2d-534e-4b57-be02-6afb43ed7e61" providerId="ADAL" clId="{BACF7BA5-50DC-F444-97CC-7A1E39A1B44E}" dt="2024-12-17T19:53:12.087" v="22" actId="26606"/>
          <ac:picMkLst>
            <pc:docMk/>
            <pc:sldMk cId="2482757142" sldId="256"/>
            <ac:picMk id="1026" creationId="{AB2C837A-1A30-1C09-9222-7C99257546C4}"/>
          </ac:picMkLst>
        </pc:picChg>
      </pc:sldChg>
      <pc:sldChg chg="modSp mod">
        <pc:chgData name="Klara Jensen" userId="5e70cf2d-534e-4b57-be02-6afb43ed7e61" providerId="ADAL" clId="{BACF7BA5-50DC-F444-97CC-7A1E39A1B44E}" dt="2024-12-17T19:51:24.322" v="17" actId="12"/>
        <pc:sldMkLst>
          <pc:docMk/>
          <pc:sldMk cId="3572635672" sldId="257"/>
        </pc:sldMkLst>
        <pc:spChg chg="mod">
          <ac:chgData name="Klara Jensen" userId="5e70cf2d-534e-4b57-be02-6afb43ed7e61" providerId="ADAL" clId="{BACF7BA5-50DC-F444-97CC-7A1E39A1B44E}" dt="2024-12-17T19:51:24.322" v="17" actId="12"/>
          <ac:spMkLst>
            <pc:docMk/>
            <pc:sldMk cId="3572635672" sldId="257"/>
            <ac:spMk id="3" creationId="{3A927FB5-70DC-F722-236D-522087ED0453}"/>
          </ac:spMkLst>
        </pc:spChg>
      </pc:sldChg>
    </pc:docChg>
  </pc:docChgLst>
  <pc:docChgLst>
    <pc:chgData name="Klara Jensen" userId="5e70cf2d-534e-4b57-be02-6afb43ed7e61" providerId="ADAL" clId="{D73FF413-6F17-0444-8D15-44A39774E309}"/>
    <pc:docChg chg="custSel addSld delSld modSld">
      <pc:chgData name="Klara Jensen" userId="5e70cf2d-534e-4b57-be02-6afb43ed7e61" providerId="ADAL" clId="{D73FF413-6F17-0444-8D15-44A39774E309}" dt="2024-01-14T20:12:44.146" v="154" actId="20577"/>
      <pc:docMkLst>
        <pc:docMk/>
      </pc:docMkLst>
      <pc:sldChg chg="modSp mod">
        <pc:chgData name="Klara Jensen" userId="5e70cf2d-534e-4b57-be02-6afb43ed7e61" providerId="ADAL" clId="{D73FF413-6F17-0444-8D15-44A39774E309}" dt="2024-01-14T20:12:44.146" v="154" actId="20577"/>
        <pc:sldMkLst>
          <pc:docMk/>
          <pc:sldMk cId="3572635672" sldId="257"/>
        </pc:sldMkLst>
      </pc:sldChg>
      <pc:sldChg chg="modSp mod">
        <pc:chgData name="Klara Jensen" userId="5e70cf2d-534e-4b57-be02-6afb43ed7e61" providerId="ADAL" clId="{D73FF413-6F17-0444-8D15-44A39774E309}" dt="2024-01-12T09:29:10.961" v="34" actId="20577"/>
        <pc:sldMkLst>
          <pc:docMk/>
          <pc:sldMk cId="138248103" sldId="259"/>
        </pc:sldMkLst>
      </pc:sldChg>
      <pc:sldChg chg="addSp modSp new mod">
        <pc:chgData name="Klara Jensen" userId="5e70cf2d-534e-4b57-be02-6afb43ed7e61" providerId="ADAL" clId="{D73FF413-6F17-0444-8D15-44A39774E309}" dt="2024-01-12T09:29:53.130" v="57" actId="20577"/>
        <pc:sldMkLst>
          <pc:docMk/>
          <pc:sldMk cId="318301217" sldId="266"/>
        </pc:sldMkLst>
      </pc:sldChg>
      <pc:sldChg chg="addSp delSp modSp new mod">
        <pc:chgData name="Klara Jensen" userId="5e70cf2d-534e-4b57-be02-6afb43ed7e61" providerId="ADAL" clId="{D73FF413-6F17-0444-8D15-44A39774E309}" dt="2024-01-12T09:30:53.947" v="88" actId="1076"/>
        <pc:sldMkLst>
          <pc:docMk/>
          <pc:sldMk cId="3928247440" sldId="267"/>
        </pc:sldMkLst>
      </pc:sldChg>
      <pc:sldChg chg="addSp modSp new mod">
        <pc:chgData name="Klara Jensen" userId="5e70cf2d-534e-4b57-be02-6afb43ed7e61" providerId="ADAL" clId="{D73FF413-6F17-0444-8D15-44A39774E309}" dt="2024-01-12T09:31:29.062" v="109" actId="1076"/>
        <pc:sldMkLst>
          <pc:docMk/>
          <pc:sldMk cId="2667851035" sldId="268"/>
        </pc:sldMkLst>
      </pc:sldChg>
      <pc:sldChg chg="new del">
        <pc:chgData name="Klara Jensen" userId="5e70cf2d-534e-4b57-be02-6afb43ed7e61" providerId="ADAL" clId="{D73FF413-6F17-0444-8D15-44A39774E309}" dt="2024-01-12T09:32:00.158" v="112" actId="2696"/>
        <pc:sldMkLst>
          <pc:docMk/>
          <pc:sldMk cId="298944076" sldId="269"/>
        </pc:sldMkLst>
      </pc:sldChg>
      <pc:sldChg chg="modSp add mod">
        <pc:chgData name="Klara Jensen" userId="5e70cf2d-534e-4b57-be02-6afb43ed7e61" providerId="ADAL" clId="{D73FF413-6F17-0444-8D15-44A39774E309}" dt="2024-01-12T09:32:22.029" v="138" actId="20577"/>
        <pc:sldMkLst>
          <pc:docMk/>
          <pc:sldMk cId="1581124205" sldId="270"/>
        </pc:sldMkLst>
      </pc:sldChg>
      <pc:sldChg chg="add">
        <pc:chgData name="Klara Jensen" userId="5e70cf2d-534e-4b57-be02-6afb43ed7e61" providerId="ADAL" clId="{D73FF413-6F17-0444-8D15-44A39774E309}" dt="2024-01-12T09:32:32.126" v="139"/>
        <pc:sldMkLst>
          <pc:docMk/>
          <pc:sldMk cId="1119911545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58029-7EDC-FECE-AF5C-EBD12E7515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18BEFD8-1357-453E-B1AF-9A0D96B39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776801-513A-F586-3EA9-AE79B1297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6D91-D8C1-7B43-A81E-7EEC8837DF98}" type="datetimeFigureOut">
              <a:rPr lang="da-DK" smtClean="0"/>
              <a:t>17.12.2024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A86C50D-637D-7286-1F93-AFEE6F6D4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C8A27B-A078-00FA-E1E3-624DA8B1C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3DD8-A1DE-B44C-8813-BA26048B08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2920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70804D-1A5C-238D-606F-88AB5407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D8F14E-DB9F-7EF7-8F44-D6BC431AA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9E8F146-4CF4-168C-5ED2-53A699AE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6D91-D8C1-7B43-A81E-7EEC8837DF98}" type="datetimeFigureOut">
              <a:rPr lang="da-DK" smtClean="0"/>
              <a:t>17.12.2024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5693C4C-10B4-E609-FBD5-03EE0AFC1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F5F57D-E436-6474-F791-7EB0F0E9E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3DD8-A1DE-B44C-8813-BA26048B08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1453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0B126C-0176-03F6-7CC0-09F704AC2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4AFD58A-CF31-26CD-F350-A43E7FA27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0270364-CBB1-62CF-4EA0-B8C84F712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6D91-D8C1-7B43-A81E-7EEC8837DF98}" type="datetimeFigureOut">
              <a:rPr lang="da-DK" smtClean="0"/>
              <a:t>17.12.2024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BDFED80-A6E5-BC3C-AC61-8B86F3CE6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FBCD6E7-8EE4-659A-CDE9-F5B516911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3DD8-A1DE-B44C-8813-BA26048B08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9704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01AEE0-C880-93FA-572D-E261C8E8F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88722C-CF3B-302E-5A63-0B5BC97AA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9D77D06-1531-789E-7A15-5C1F2B669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CEDAB7B-85DB-C30B-2951-927C43F66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6D91-D8C1-7B43-A81E-7EEC8837DF98}" type="datetimeFigureOut">
              <a:rPr lang="da-DK" smtClean="0"/>
              <a:t>17.12.2024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6FE6DD7-B06A-EBE8-7FED-A5974EA44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44E1CEE-82F7-554B-EE9F-D1E583AD1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3DD8-A1DE-B44C-8813-BA26048B08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9472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6AD7C3-4C00-3650-6E2A-A09CA7F6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3259653-56D4-3027-C95E-0AE3979D1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1ECC05F-6D84-FEFC-2F2D-388F25943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53FFD97-C299-BB75-D6E6-7BF8FD3600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A518CE5-0784-C817-DD3C-09B5E0F19C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8080BD4-68FA-9A9E-D579-5A13E9556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6D91-D8C1-7B43-A81E-7EEC8837DF98}" type="datetimeFigureOut">
              <a:rPr lang="da-DK" smtClean="0"/>
              <a:t>17.12.2024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777824F-DA91-0E57-6A92-7D7D28BB2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2960E16-D44D-9D38-CE16-F89F03AC7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3DD8-A1DE-B44C-8813-BA26048B08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5426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67F4E6-7064-7706-0EDD-09E6C80F3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B8B272B-B610-3AA6-0FC3-7882B6597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6D91-D8C1-7B43-A81E-7EEC8837DF98}" type="datetimeFigureOut">
              <a:rPr lang="da-DK" smtClean="0"/>
              <a:t>17.12.2024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F152167-FA28-B6C8-30D6-5AD4CCD38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180527B-A816-FA80-D555-588D43AB2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3DD8-A1DE-B44C-8813-BA26048B08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8389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BEBC31C-C8D7-C7FE-54B1-0EFCC8B84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6D91-D8C1-7B43-A81E-7EEC8837DF98}" type="datetimeFigureOut">
              <a:rPr lang="da-DK" smtClean="0"/>
              <a:t>17.12.2024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1E2239C-F7F3-C6AA-4D65-8718EF2B0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473A8A3-15B8-6901-1B40-B25218A76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3DD8-A1DE-B44C-8813-BA26048B08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6595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5F677-4CC5-D59A-45D6-55B814240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FA029E4-15FB-775E-6EA1-C97C4C37C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9216F93-D3DC-5256-A67D-6A29E51E8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6F93536-C212-4A10-6D36-F33C49327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6D91-D8C1-7B43-A81E-7EEC8837DF98}" type="datetimeFigureOut">
              <a:rPr lang="da-DK" smtClean="0"/>
              <a:t>17.12.2024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C7D17B1-B13C-C4D8-1E1E-7FD8353E3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80BBBA9-DAE4-8630-1C3D-871C8273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3DD8-A1DE-B44C-8813-BA26048B08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9020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5D66DC-2FB1-E4F5-86DA-8ED0DC5F8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3BC6AAC3-C6A1-5265-B8CA-562900FA51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94F2E57-5D3A-10B4-E87E-53F38C7D71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AB892A1-321B-8641-5DC3-BF72F4F7C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6D91-D8C1-7B43-A81E-7EEC8837DF98}" type="datetimeFigureOut">
              <a:rPr lang="da-DK" smtClean="0"/>
              <a:t>17.12.2024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61C3519-ED47-F2BC-27E3-D1660C00B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F5D1090-EE32-4EC2-3518-59C7F7CAE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3DD8-A1DE-B44C-8813-BA26048B08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5197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D33D16-72A9-5DE9-EBEA-B13FA8E5E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550DFCE-BBAD-1848-298C-D7AEDA9E2A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B8FE258-E6EC-ACF4-69F3-EA298F599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6D91-D8C1-7B43-A81E-7EEC8837DF98}" type="datetimeFigureOut">
              <a:rPr lang="da-DK" smtClean="0"/>
              <a:t>17.12.2024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4F1B08E-D732-58C8-F2A0-B51031185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004F66D-EAF2-63BF-8A7C-1390B0616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3DD8-A1DE-B44C-8813-BA26048B08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9740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1E81178-132C-D156-D8BA-05222537B5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7602607-0E67-A7B7-8CB6-5FC0AD2FD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9B5944-771D-26AD-B4CE-D5E1E5CFC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6D91-D8C1-7B43-A81E-7EEC8837DF98}" type="datetimeFigureOut">
              <a:rPr lang="da-DK" smtClean="0"/>
              <a:t>17.12.2024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AB17E53-549D-3D42-B4E3-C1E5606BF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02B5AEF-864B-78A0-AEEB-DB6B61E8A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3DD8-A1DE-B44C-8813-BA26048B08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084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0689E46-0FD5-A31F-3582-A08A02DFE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88B6DD9-A4BE-C649-564D-5342B660A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B3194B-5972-D007-94B0-6D5EE5CD64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E6D91-D8C1-7B43-A81E-7EEC8837DF98}" type="datetimeFigureOut">
              <a:rPr lang="da-DK" smtClean="0"/>
              <a:t>17.12.2024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84FFBDC-7472-DA0E-006D-43B107EF78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C29BDC8-1A7F-1647-0C4B-DC01E6A27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63DD8-A1DE-B44C-8813-BA26048B08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076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0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D7C8BF6-BFC3-BD49-B67A-2BFC888CC4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4955" y="552182"/>
            <a:ext cx="5998840" cy="3343135"/>
          </a:xfrm>
          <a:noFill/>
        </p:spPr>
        <p:txBody>
          <a:bodyPr>
            <a:normAutofit/>
          </a:bodyPr>
          <a:lstStyle/>
          <a:p>
            <a:pPr algn="l"/>
            <a:r>
              <a:rPr lang="da-DK" sz="5200"/>
              <a:t>Cellens livscyklus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8B47972-62F9-0332-921A-B808CCABC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4955" y="4067032"/>
            <a:ext cx="5998840" cy="2067068"/>
          </a:xfrm>
          <a:noFill/>
        </p:spPr>
        <p:txBody>
          <a:bodyPr>
            <a:normAutofit/>
          </a:bodyPr>
          <a:lstStyle/>
          <a:p>
            <a:pPr algn="l"/>
            <a:endParaRPr lang="da-DK"/>
          </a:p>
        </p:txBody>
      </p:sp>
      <p:pic>
        <p:nvPicPr>
          <p:cNvPr id="1026" name="Picture 2" descr="DNA Helix Christmas Tree Life Science Biology | Sticker">
            <a:extLst>
              <a:ext uri="{FF2B5EF4-FFF2-40B4-BE49-F238E27FC236}">
                <a16:creationId xmlns:a16="http://schemas.microsoft.com/office/drawing/2014/main" id="{AB2C837A-1A30-1C09-9222-7C9925754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"/>
          <a:stretch/>
        </p:blipFill>
        <p:spPr bwMode="auto">
          <a:xfrm>
            <a:off x="20" y="10"/>
            <a:ext cx="499298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757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87E0F2-0B26-123A-6744-5334A6908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927FB5-70DC-F722-236D-522087ED0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Cellens livscyklus </a:t>
            </a:r>
          </a:p>
          <a:p>
            <a:r>
              <a:rPr lang="da-DK" dirty="0"/>
              <a:t>Træning af begreber</a:t>
            </a:r>
          </a:p>
        </p:txBody>
      </p:sp>
    </p:spTree>
    <p:extLst>
      <p:ext uri="{BB962C8B-B14F-4D97-AF65-F5344CB8AC3E}">
        <p14:creationId xmlns:p14="http://schemas.microsoft.com/office/powerpoint/2010/main" val="3572635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02B31F-44B5-C898-E238-2D14D6957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363D7E-EB86-7889-9FBE-62453BCC4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Hvordan er DNA opbygget?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56E26AF4-92E2-AE95-FB37-A230EA5C9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r="20091"/>
          <a:stretch/>
        </p:blipFill>
        <p:spPr bwMode="auto">
          <a:xfrm rot="5400000">
            <a:off x="7470031" y="1916165"/>
            <a:ext cx="6057903" cy="295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2B25CB42-D33C-45AA-7ADE-692398CBF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28" y="3603625"/>
            <a:ext cx="7448549" cy="306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354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80BCC-5839-3D43-779C-10B7012F8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Overblik over cellens livscyklus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8C22B0A-0341-2C4B-4A40-9A7E4F1D9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Udfyld formål og beskrivelse på planchen sammen med din sidemakker.</a:t>
            </a:r>
          </a:p>
        </p:txBody>
      </p:sp>
    </p:spTree>
    <p:extLst>
      <p:ext uri="{BB962C8B-B14F-4D97-AF65-F5344CB8AC3E}">
        <p14:creationId xmlns:p14="http://schemas.microsoft.com/office/powerpoint/2010/main" val="138248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FC7A38-E7FB-DDFB-FF77-7D243CEB5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Cellens livscyklus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C74A66-C804-4578-9496-65567D80C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 descr="undefined">
            <a:extLst>
              <a:ext uri="{FF2B5EF4-FFF2-40B4-BE49-F238E27FC236}">
                <a16:creationId xmlns:a16="http://schemas.microsoft.com/office/drawing/2014/main" id="{0CE08429-854E-A5FB-E9B9-E1AF24B02D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979" y="1690688"/>
            <a:ext cx="5752041" cy="50441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301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D0EB57-717C-11C8-E49C-54CE8142F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Replikation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E69EE4-3E69-D4C8-5007-01B6EE93C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9685B79-AEAE-3CD4-D8F1-0C74B1FEA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00" y="191513"/>
            <a:ext cx="3043238" cy="647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247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FC7A38-E7FB-DDFB-FF77-7D243CEB5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Cellens livscyklus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C74A66-C804-4578-9496-65567D80C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 descr="undefined">
            <a:extLst>
              <a:ext uri="{FF2B5EF4-FFF2-40B4-BE49-F238E27FC236}">
                <a16:creationId xmlns:a16="http://schemas.microsoft.com/office/drawing/2014/main" id="{0CE08429-854E-A5FB-E9B9-E1AF24B02D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979" y="1690688"/>
            <a:ext cx="5752041" cy="50441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911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95038D-2B08-20F9-2E3E-1AFB45652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Mitosens faser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812807-E3EA-1686-C649-07F5E00BC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 descr="undefined">
            <a:extLst>
              <a:ext uri="{FF2B5EF4-FFF2-40B4-BE49-F238E27FC236}">
                <a16:creationId xmlns:a16="http://schemas.microsoft.com/office/drawing/2014/main" id="{2BF351B4-FC2C-ADC8-FDD5-81AB25C5E0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47"/>
          <a:stretch/>
        </p:blipFill>
        <p:spPr bwMode="auto">
          <a:xfrm>
            <a:off x="1445492" y="2502683"/>
            <a:ext cx="9301015" cy="29972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67851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80BCC-5839-3D43-779C-10B7012F8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Cellens livscyklus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8C22B0A-0341-2C4B-4A40-9A7E4F1D9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Udfyld resten af planchen sammen med din sidemakker.</a:t>
            </a:r>
          </a:p>
        </p:txBody>
      </p:sp>
    </p:spTree>
    <p:extLst>
      <p:ext uri="{BB962C8B-B14F-4D97-AF65-F5344CB8AC3E}">
        <p14:creationId xmlns:p14="http://schemas.microsoft.com/office/powerpoint/2010/main" val="1581124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7A5F43-B5AA-0077-128B-B9440484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Træning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CE55E1-EAF3-415A-CF3A-75548E65A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Tegn en figur, som giver et overblik over faserne i en celles livscyklus.</a:t>
            </a:r>
          </a:p>
        </p:txBody>
      </p:sp>
    </p:spTree>
    <p:extLst>
      <p:ext uri="{BB962C8B-B14F-4D97-AF65-F5344CB8AC3E}">
        <p14:creationId xmlns:p14="http://schemas.microsoft.com/office/powerpoint/2010/main" val="1522264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7A5F43-B5AA-0077-128B-B9440484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Træning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CE55E1-EAF3-415A-CF3A-75548E65A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Tegn en figur, som giver et overblik over faserne i en celles livscyklus.</a:t>
            </a:r>
          </a:p>
          <a:p>
            <a:r>
              <a:rPr lang="da-DK" dirty="0"/>
              <a:t>Forklar figuren til nabogruppen.</a:t>
            </a:r>
          </a:p>
        </p:txBody>
      </p:sp>
    </p:spTree>
    <p:extLst>
      <p:ext uri="{BB962C8B-B14F-4D97-AF65-F5344CB8AC3E}">
        <p14:creationId xmlns:p14="http://schemas.microsoft.com/office/powerpoint/2010/main" val="1944375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7A5F43-B5AA-0077-128B-B9440484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Træning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CE55E1-EAF3-415A-CF3A-75548E65A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Tegn en figur, som giver et overblik over faserne i en celles livscyklus.</a:t>
            </a:r>
          </a:p>
          <a:p>
            <a:r>
              <a:rPr lang="da-DK" dirty="0"/>
              <a:t>Forklar figuren til nabogruppen.</a:t>
            </a:r>
          </a:p>
          <a:p>
            <a:r>
              <a:rPr lang="da-DK" dirty="0"/>
              <a:t>Tegn en figur, som illustrerer replikation.</a:t>
            </a:r>
          </a:p>
        </p:txBody>
      </p:sp>
    </p:spTree>
    <p:extLst>
      <p:ext uri="{BB962C8B-B14F-4D97-AF65-F5344CB8AC3E}">
        <p14:creationId xmlns:p14="http://schemas.microsoft.com/office/powerpoint/2010/main" val="534952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7A5F43-B5AA-0077-128B-B9440484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Træning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CE55E1-EAF3-415A-CF3A-75548E65A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Tegn en figur, som giver et overblik over faserne i en celles livscyklus.</a:t>
            </a:r>
          </a:p>
          <a:p>
            <a:r>
              <a:rPr lang="da-DK" dirty="0"/>
              <a:t>Forklar figuren til nabogruppen.</a:t>
            </a:r>
          </a:p>
          <a:p>
            <a:r>
              <a:rPr lang="da-DK" dirty="0"/>
              <a:t>Tegn en figur, som illustrerer replikation.</a:t>
            </a:r>
          </a:p>
          <a:p>
            <a:r>
              <a:rPr lang="da-DK" dirty="0"/>
              <a:t>Forklar figuren til nabogruppen.</a:t>
            </a:r>
          </a:p>
        </p:txBody>
      </p:sp>
    </p:spTree>
    <p:extLst>
      <p:ext uri="{BB962C8B-B14F-4D97-AF65-F5344CB8AC3E}">
        <p14:creationId xmlns:p14="http://schemas.microsoft.com/office/powerpoint/2010/main" val="3691876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7A5F43-B5AA-0077-128B-B9440484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Træning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CE55E1-EAF3-415A-CF3A-75548E65A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Tegn en figur, som giver et overblik over faserne i en celles livscyklus.</a:t>
            </a:r>
          </a:p>
          <a:p>
            <a:r>
              <a:rPr lang="da-DK" dirty="0"/>
              <a:t>Forklar figuren til nabogruppen.</a:t>
            </a:r>
          </a:p>
          <a:p>
            <a:r>
              <a:rPr lang="da-DK" dirty="0"/>
              <a:t>Tegn en figur, som illustrerer replikation.</a:t>
            </a:r>
          </a:p>
          <a:p>
            <a:r>
              <a:rPr lang="da-DK" dirty="0"/>
              <a:t>Forklar figuren til nabogruppen.</a:t>
            </a:r>
          </a:p>
          <a:p>
            <a:r>
              <a:rPr lang="da-DK" dirty="0"/>
              <a:t>Tegn en figur, som illustrerer mitose</a:t>
            </a:r>
          </a:p>
          <a:p>
            <a:r>
              <a:rPr lang="da-DK" dirty="0"/>
              <a:t>Forklar figuren til nabogruppen.</a:t>
            </a:r>
          </a:p>
        </p:txBody>
      </p:sp>
    </p:spTree>
    <p:extLst>
      <p:ext uri="{BB962C8B-B14F-4D97-AF65-F5344CB8AC3E}">
        <p14:creationId xmlns:p14="http://schemas.microsoft.com/office/powerpoint/2010/main" val="1663850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196</Words>
  <Application>Microsoft Macintosh PowerPoint</Application>
  <PresentationFormat>Widescreen</PresentationFormat>
  <Paragraphs>36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Office-tema</vt:lpstr>
      <vt:lpstr>Cellens livscyklus</vt:lpstr>
      <vt:lpstr>Plan</vt:lpstr>
      <vt:lpstr>Dagens figur</vt:lpstr>
      <vt:lpstr>Overblik over cellens livscyklus</vt:lpstr>
      <vt:lpstr>Cellens livscyklus</vt:lpstr>
      <vt:lpstr>Replikation</vt:lpstr>
      <vt:lpstr>Cellens livscyklus</vt:lpstr>
      <vt:lpstr>Mitosens faser</vt:lpstr>
      <vt:lpstr>Cellens livscyklus</vt:lpstr>
      <vt:lpstr>Træning</vt:lpstr>
      <vt:lpstr>Træning</vt:lpstr>
      <vt:lpstr>Træning</vt:lpstr>
      <vt:lpstr>Træning</vt:lpstr>
      <vt:lpstr>Træning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Cellens livscyklus</dc:title>
  <dc:creator>Klara Jensen</dc:creator>
  <cp:lastModifiedBy>Klara Jensen</cp:lastModifiedBy>
  <cp:revision>1</cp:revision>
  <dcterms:created xsi:type="dcterms:W3CDTF">2024-01-02T16:35:52Z</dcterms:created>
  <dcterms:modified xsi:type="dcterms:W3CDTF">2024-12-17T19:53:12Z</dcterms:modified>
</cp:coreProperties>
</file>