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1627B8-3D9A-4F16-B589-61C67F6F9458}" v="6" dt="2025-01-06T09:20:36.3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kel Elklit Olsen" userId="06c04734-5b3e-42dd-aad4-a2e0a5d5cc67" providerId="ADAL" clId="{4E1627B8-3D9A-4F16-B589-61C67F6F9458}"/>
    <pc:docChg chg="addSld modSld">
      <pc:chgData name="Mikkel Elklit Olsen" userId="06c04734-5b3e-42dd-aad4-a2e0a5d5cc67" providerId="ADAL" clId="{4E1627B8-3D9A-4F16-B589-61C67F6F9458}" dt="2025-01-06T09:21:49.344" v="239" actId="20577"/>
      <pc:docMkLst>
        <pc:docMk/>
      </pc:docMkLst>
      <pc:sldChg chg="addSp new mod">
        <pc:chgData name="Mikkel Elklit Olsen" userId="06c04734-5b3e-42dd-aad4-a2e0a5d5cc67" providerId="ADAL" clId="{4E1627B8-3D9A-4F16-B589-61C67F6F9458}" dt="2025-01-06T09:03:49.423" v="1" actId="22"/>
        <pc:sldMkLst>
          <pc:docMk/>
          <pc:sldMk cId="2025987399" sldId="259"/>
        </pc:sldMkLst>
        <pc:picChg chg="add">
          <ac:chgData name="Mikkel Elklit Olsen" userId="06c04734-5b3e-42dd-aad4-a2e0a5d5cc67" providerId="ADAL" clId="{4E1627B8-3D9A-4F16-B589-61C67F6F9458}" dt="2025-01-06T09:03:49.423" v="1" actId="22"/>
          <ac:picMkLst>
            <pc:docMk/>
            <pc:sldMk cId="2025987399" sldId="259"/>
            <ac:picMk id="3" creationId="{89C6D6E6-6F2D-31A9-9160-D8161A209239}"/>
          </ac:picMkLst>
        </pc:picChg>
      </pc:sldChg>
      <pc:sldChg chg="addSp modSp new mod">
        <pc:chgData name="Mikkel Elklit Olsen" userId="06c04734-5b3e-42dd-aad4-a2e0a5d5cc67" providerId="ADAL" clId="{4E1627B8-3D9A-4F16-B589-61C67F6F9458}" dt="2025-01-06T09:05:08.825" v="22" actId="20577"/>
        <pc:sldMkLst>
          <pc:docMk/>
          <pc:sldMk cId="232743821" sldId="260"/>
        </pc:sldMkLst>
        <pc:spChg chg="add mod">
          <ac:chgData name="Mikkel Elklit Olsen" userId="06c04734-5b3e-42dd-aad4-a2e0a5d5cc67" providerId="ADAL" clId="{4E1627B8-3D9A-4F16-B589-61C67F6F9458}" dt="2025-01-06T09:05:08.825" v="22" actId="20577"/>
          <ac:spMkLst>
            <pc:docMk/>
            <pc:sldMk cId="232743821" sldId="260"/>
            <ac:spMk id="3" creationId="{50A6B01A-5A5D-A8B3-8922-06FC8DC12E96}"/>
          </ac:spMkLst>
        </pc:spChg>
      </pc:sldChg>
      <pc:sldChg chg="addSp modSp new mod">
        <pc:chgData name="Mikkel Elklit Olsen" userId="06c04734-5b3e-42dd-aad4-a2e0a5d5cc67" providerId="ADAL" clId="{4E1627B8-3D9A-4F16-B589-61C67F6F9458}" dt="2025-01-06T09:12:22.456" v="26" actId="14100"/>
        <pc:sldMkLst>
          <pc:docMk/>
          <pc:sldMk cId="4179348219" sldId="261"/>
        </pc:sldMkLst>
        <pc:picChg chg="add mod">
          <ac:chgData name="Mikkel Elklit Olsen" userId="06c04734-5b3e-42dd-aad4-a2e0a5d5cc67" providerId="ADAL" clId="{4E1627B8-3D9A-4F16-B589-61C67F6F9458}" dt="2025-01-06T09:12:22.456" v="26" actId="14100"/>
          <ac:picMkLst>
            <pc:docMk/>
            <pc:sldMk cId="4179348219" sldId="261"/>
            <ac:picMk id="2" creationId="{06D530A1-DB70-BE19-413A-F2382DA1AE0B}"/>
          </ac:picMkLst>
        </pc:picChg>
      </pc:sldChg>
      <pc:sldChg chg="addSp new">
        <pc:chgData name="Mikkel Elklit Olsen" userId="06c04734-5b3e-42dd-aad4-a2e0a5d5cc67" providerId="ADAL" clId="{4E1627B8-3D9A-4F16-B589-61C67F6F9458}" dt="2025-01-06T09:13:51.526" v="28"/>
        <pc:sldMkLst>
          <pc:docMk/>
          <pc:sldMk cId="2818195994" sldId="262"/>
        </pc:sldMkLst>
        <pc:picChg chg="add">
          <ac:chgData name="Mikkel Elklit Olsen" userId="06c04734-5b3e-42dd-aad4-a2e0a5d5cc67" providerId="ADAL" clId="{4E1627B8-3D9A-4F16-B589-61C67F6F9458}" dt="2025-01-06T09:13:51.526" v="28"/>
          <ac:picMkLst>
            <pc:docMk/>
            <pc:sldMk cId="2818195994" sldId="262"/>
            <ac:picMk id="2" creationId="{AFA6AE3B-377E-B840-0DE6-EB6BA3AE65C0}"/>
          </ac:picMkLst>
        </pc:picChg>
      </pc:sldChg>
      <pc:sldChg chg="addSp modSp new mod">
        <pc:chgData name="Mikkel Elklit Olsen" userId="06c04734-5b3e-42dd-aad4-a2e0a5d5cc67" providerId="ADAL" clId="{4E1627B8-3D9A-4F16-B589-61C67F6F9458}" dt="2025-01-06T09:14:30.046" v="32" actId="255"/>
        <pc:sldMkLst>
          <pc:docMk/>
          <pc:sldMk cId="3647498923" sldId="263"/>
        </pc:sldMkLst>
        <pc:spChg chg="add mod">
          <ac:chgData name="Mikkel Elklit Olsen" userId="06c04734-5b3e-42dd-aad4-a2e0a5d5cc67" providerId="ADAL" clId="{4E1627B8-3D9A-4F16-B589-61C67F6F9458}" dt="2025-01-06T09:14:30.046" v="32" actId="255"/>
          <ac:spMkLst>
            <pc:docMk/>
            <pc:sldMk cId="3647498923" sldId="263"/>
            <ac:spMk id="3" creationId="{2D3F5E1A-B158-6959-3459-62D78F58FE91}"/>
          </ac:spMkLst>
        </pc:spChg>
      </pc:sldChg>
      <pc:sldChg chg="addSp new">
        <pc:chgData name="Mikkel Elklit Olsen" userId="06c04734-5b3e-42dd-aad4-a2e0a5d5cc67" providerId="ADAL" clId="{4E1627B8-3D9A-4F16-B589-61C67F6F9458}" dt="2025-01-06T09:19:09.828" v="34"/>
        <pc:sldMkLst>
          <pc:docMk/>
          <pc:sldMk cId="625746149" sldId="264"/>
        </pc:sldMkLst>
        <pc:picChg chg="add">
          <ac:chgData name="Mikkel Elklit Olsen" userId="06c04734-5b3e-42dd-aad4-a2e0a5d5cc67" providerId="ADAL" clId="{4E1627B8-3D9A-4F16-B589-61C67F6F9458}" dt="2025-01-06T09:19:09.828" v="34"/>
          <ac:picMkLst>
            <pc:docMk/>
            <pc:sldMk cId="625746149" sldId="264"/>
            <ac:picMk id="2" creationId="{DCF580C8-8A9D-FE60-1610-0BC1BE6AF5BF}"/>
          </ac:picMkLst>
        </pc:picChg>
      </pc:sldChg>
      <pc:sldChg chg="addSp modSp new mod">
        <pc:chgData name="Mikkel Elklit Olsen" userId="06c04734-5b3e-42dd-aad4-a2e0a5d5cc67" providerId="ADAL" clId="{4E1627B8-3D9A-4F16-B589-61C67F6F9458}" dt="2025-01-06T09:21:49.344" v="239" actId="20577"/>
        <pc:sldMkLst>
          <pc:docMk/>
          <pc:sldMk cId="3371954975" sldId="265"/>
        </pc:sldMkLst>
        <pc:spChg chg="add mod">
          <ac:chgData name="Mikkel Elklit Olsen" userId="06c04734-5b3e-42dd-aad4-a2e0a5d5cc67" providerId="ADAL" clId="{4E1627B8-3D9A-4F16-B589-61C67F6F9458}" dt="2025-01-06T09:21:49.344" v="239" actId="20577"/>
          <ac:spMkLst>
            <pc:docMk/>
            <pc:sldMk cId="3371954975" sldId="265"/>
            <ac:spMk id="3" creationId="{108EFE1D-0CC5-532F-BE29-C827582D710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745DF6-5764-D77A-7D73-CB79AFA72B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CD9454B-B188-60BA-E2A5-D30ADFB70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871453C-C61B-D935-A734-269F2B82A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799-7012-42CA-A5FE-FBE7A0353386}" type="datetimeFigureOut">
              <a:rPr lang="da-DK" smtClean="0"/>
              <a:t>06-01-2025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8D7AAA5-E0E9-BD3F-7972-4550DA15D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53ED774-AE3F-FF08-0025-DA26906FA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90F2-4EBE-437F-BDCC-DF2E4F13BB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9328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1F7E15-9AC9-35C6-FD4C-52D235DCF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3BA2AE-4695-3BD7-F1E7-922896573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0DE2D6-2EAC-B471-957E-A449208EE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799-7012-42CA-A5FE-FBE7A0353386}" type="datetimeFigureOut">
              <a:rPr lang="da-DK" smtClean="0"/>
              <a:t>06-01-2025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01646E1-57BC-589C-D742-B21B686E3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847221-B105-C388-B80D-F8624376C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90F2-4EBE-437F-BDCC-DF2E4F13BB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3003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980CE0-2319-DDC6-DF68-DF447CC22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EF9DE18-E665-0DC3-F582-CE85961A5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0F0196F-A420-8FA2-883F-95A824F3C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799-7012-42CA-A5FE-FBE7A0353386}" type="datetimeFigureOut">
              <a:rPr lang="da-DK" smtClean="0"/>
              <a:t>06-01-2025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7531C91-68FB-D511-23F0-A6EBBAE91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59462F6-9548-1B36-D15C-B3121FCCD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90F2-4EBE-437F-BDCC-DF2E4F13BB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5457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0B549D-B787-C2C7-104B-AF5BB26ED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8E44E1C-3B76-4D81-0465-D86130CB76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C801B09-B52E-1426-40B6-4C26A05DC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674E3A5-B776-3B8B-2899-31070729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799-7012-42CA-A5FE-FBE7A0353386}" type="datetimeFigureOut">
              <a:rPr lang="da-DK" smtClean="0"/>
              <a:t>06-01-2025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9525F78-07D9-0C35-F028-AFA129038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097AA1E-5D07-8AEB-EA96-99065FF42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90F2-4EBE-437F-BDCC-DF2E4F13BB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357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8E1E5C-E018-89D4-7649-1F20ACD2A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44F1E74-1386-258E-2F61-D92CE86F8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BC547A5-D20D-D799-ED3A-9A74D35A6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4A9DD63-67B5-4C07-B343-F6FA4C35F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BB80362-2608-AFF5-527F-01783CD396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A48C875-6FF8-6E3E-4032-6BC8F1C2B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799-7012-42CA-A5FE-FBE7A0353386}" type="datetimeFigureOut">
              <a:rPr lang="da-DK" smtClean="0"/>
              <a:t>06-01-2025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7449BC8-6E40-2A92-4FBB-AE684A857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D81EF17-D86C-F036-71BC-8D5CAE6A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90F2-4EBE-437F-BDCC-DF2E4F13BB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2094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E1B69C-DAD2-C1E2-B5A0-E337F4F7E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A66ECDD-F685-D9D6-4F42-5814D362E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799-7012-42CA-A5FE-FBE7A0353386}" type="datetimeFigureOut">
              <a:rPr lang="da-DK" smtClean="0"/>
              <a:t>06-01-2025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E42FDBF-D30F-61FB-97C6-E9B45D146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B039BA2-83F2-36C6-BB58-92DDA2BDF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90F2-4EBE-437F-BDCC-DF2E4F13BB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433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36889F5-2B61-21FD-BBFE-D25D36CBB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799-7012-42CA-A5FE-FBE7A0353386}" type="datetimeFigureOut">
              <a:rPr lang="da-DK" smtClean="0"/>
              <a:t>06-01-2025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092E274-52C4-4618-3955-A07874469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176444E-7CBF-73C4-FE47-4F8AED86F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90F2-4EBE-437F-BDCC-DF2E4F13BB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7473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1BA297-1CE7-0579-9806-F68286561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17BCFE-FF28-1C69-C550-676854C1F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75C3D4-67B6-45F6-7740-F1ECBD133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5FB9B17-A4E9-5E9F-3FAD-1ED51BB61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799-7012-42CA-A5FE-FBE7A0353386}" type="datetimeFigureOut">
              <a:rPr lang="da-DK" smtClean="0"/>
              <a:t>06-01-2025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FA96ECF-DF3A-F125-CA1E-3D98C930D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46A3A88-C5B8-D69F-3F87-597E632B6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90F2-4EBE-437F-BDCC-DF2E4F13BB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6874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B83949-36F5-876E-FF2D-D3B34465E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6D89B42-7FF3-E2EB-C266-3A3B5F2E0D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91E3D2B-E514-AB72-073B-06DA4AB188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43DE700-29B7-41BD-6A97-EC6303B94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799-7012-42CA-A5FE-FBE7A0353386}" type="datetimeFigureOut">
              <a:rPr lang="da-DK" smtClean="0"/>
              <a:t>06-01-2025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CE098EC-F93D-D9E2-E66A-0EF85099E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BE6E8CB-7395-D3D8-9F0A-E7EC5C15B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90F2-4EBE-437F-BDCC-DF2E4F13BB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8884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C0A7BA-0BC7-DCA6-6E3E-B53303B65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D3F9A12-B9A5-F234-3BF8-2DE4C98D2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60589D-4A8F-D0AC-64F3-274B7BE67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799-7012-42CA-A5FE-FBE7A0353386}" type="datetimeFigureOut">
              <a:rPr lang="da-DK" smtClean="0"/>
              <a:t>06-01-2025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8B04E6-CF62-3114-74BB-3B2D05C3C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E4442F9-DE98-1535-0431-E57069A0B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90F2-4EBE-437F-BDCC-DF2E4F13BB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6338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46BA30A-6C66-95F1-4E98-75D8AF0827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2262B7B-8F91-E78A-CF67-80E05CBEAC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F83571B-5B73-0B6F-1AAB-6C334B504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799-7012-42CA-A5FE-FBE7A0353386}" type="datetimeFigureOut">
              <a:rPr lang="da-DK" smtClean="0"/>
              <a:t>06-01-2025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DD3396C-8A42-3F2E-B893-43804159A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A02538-988B-A148-0EF9-9A8F37164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90F2-4EBE-437F-BDCC-DF2E4F13BB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979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1003FD8-BB13-7112-4179-D33F01F9C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5A52A4C-DA0D-9C2F-E648-6AE9B0C28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0DC385F-40B4-524F-9494-955E3FC81E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FE6799-7012-42CA-A5FE-FBE7A0353386}" type="datetimeFigureOut">
              <a:rPr lang="da-DK" smtClean="0"/>
              <a:t>06-01-2025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A203F6-0DC0-752B-2BA8-70BF706A6F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1A49A75-4FA8-3AA5-2A31-86C811F813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CA90F2-4EBE-437F-BDCC-DF2E4F13BB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679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age.dk/tegninger/2020/2020-01-27-var-det-det-vi-ville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politiken.dk/nyhedsbreve/mine/nyhedsbreve_politiken_debat/art8613462/Velf%C3%A6rdsstaten-knager-under-vores-b%C3%B8rn-vores-syge-og-vores-%C3%A6ldre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naarhjernensvigter.blogspot.com/p/velfrdsstaten.html" TargetMode="External"/><Relationship Id="rId2" Type="http://schemas.openxmlformats.org/officeDocument/2006/relationships/hyperlink" Target="https://www.mm.dk/artikel/den-stille-privatisering-dansk-velfaerd-traeder-ind-i-en-ny-epok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699183-6248-859A-7C2D-B8B8D20CF0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Satiretegninger om den danske velfærdsstat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7EC4A08-F367-F9A7-B12F-4B423B0F2B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6591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ECF6DA16-66DE-09C6-F979-0146BB92D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576" y="0"/>
            <a:ext cx="107708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733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718EB2A9-C4CF-7AA8-7828-4AF009F8F8D2}"/>
              </a:ext>
            </a:extLst>
          </p:cNvPr>
          <p:cNvSpPr txBox="1"/>
          <p:nvPr/>
        </p:nvSpPr>
        <p:spPr>
          <a:xfrm>
            <a:off x="1284515" y="881744"/>
            <a:ext cx="924197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400" b="1" dirty="0">
                <a:effectLst/>
              </a:rPr>
              <a:t>Var det det, vi ville?</a:t>
            </a:r>
          </a:p>
          <a:p>
            <a:r>
              <a:rPr lang="da-DK" sz="2400" dirty="0">
                <a:effectLst/>
              </a:rPr>
              <a:t>Møjsommeligt og i den bedste mening har vi bygget en velfærdsstat, som er endt med at gøre os alle til klienter.</a:t>
            </a:r>
          </a:p>
          <a:p>
            <a:r>
              <a:rPr lang="da-DK" sz="2400" dirty="0">
                <a:effectLst/>
              </a:rPr>
              <a:t>Tegningen er fra mandag den 27. jan. 2020</a:t>
            </a:r>
          </a:p>
          <a:p>
            <a:endParaRPr lang="da-DK" sz="2400" dirty="0"/>
          </a:p>
          <a:p>
            <a:endParaRPr lang="da-DK" sz="2400" dirty="0">
              <a:effectLst/>
            </a:endParaRPr>
          </a:p>
          <a:p>
            <a:r>
              <a:rPr lang="da-DK" sz="2400" dirty="0">
                <a:effectLst/>
                <a:hlinkClick r:id="rId2"/>
              </a:rPr>
              <a:t>https://hage.dk/tegninger/2020/2020-01-27-var-det-det-vi-ville</a:t>
            </a:r>
            <a:endParaRPr lang="da-DK" sz="2400" dirty="0"/>
          </a:p>
          <a:p>
            <a:endParaRPr lang="da-DK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93578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9C6D6E6-6F2D-31A9-9160-D8161A209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57237"/>
            <a:ext cx="9144000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987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50A6B01A-5A5D-A8B3-8922-06FC8DC12E96}"/>
              </a:ext>
            </a:extLst>
          </p:cNvPr>
          <p:cNvSpPr txBox="1"/>
          <p:nvPr/>
        </p:nvSpPr>
        <p:spPr>
          <a:xfrm>
            <a:off x="881743" y="1720840"/>
            <a:ext cx="965562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Nyhedsbrev - Politiken Debat12. feb. 2022 kl. 09.02</a:t>
            </a:r>
          </a:p>
          <a:p>
            <a:endParaRPr lang="da-DK" dirty="0"/>
          </a:p>
          <a:p>
            <a:r>
              <a:rPr lang="da-DK" dirty="0"/>
              <a:t>Mads Zacho Teglskov</a:t>
            </a:r>
          </a:p>
          <a:p>
            <a:r>
              <a:rPr lang="da-DK" dirty="0"/>
              <a:t>Satireredaktør</a:t>
            </a:r>
          </a:p>
          <a:p>
            <a:r>
              <a:rPr lang="da-DK" dirty="0"/>
              <a:t> </a:t>
            </a:r>
          </a:p>
          <a:p>
            <a:r>
              <a:rPr lang="da-DK" dirty="0"/>
              <a:t> </a:t>
            </a:r>
            <a:r>
              <a:rPr lang="da-DK" dirty="0">
                <a:hlinkClick r:id="rId2"/>
              </a:rPr>
              <a:t>https://politiken.dk/nyhedsbreve/mine/nyhedsbreve_politiken_debat/art8613462/Velf%C3%A6rdsstaten-knager-under-vores-b%C3%B8rn-vores-syge-og-vores-%C3%A6ldre</a:t>
            </a:r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 </a:t>
            </a:r>
          </a:p>
          <a:p>
            <a:endParaRPr lang="da-DK" dirty="0"/>
          </a:p>
          <a:p>
            <a:r>
              <a:rPr lang="da-DK" dirty="0"/>
              <a:t>Velfærdsstaten knager under vores børn, vores syge og vores ældre</a:t>
            </a:r>
          </a:p>
          <a:p>
            <a:r>
              <a:rPr lang="da-DK" dirty="0"/>
              <a:t>Beretninger om svigt i velfærdsstatens institutioner er blevet debat-dagligdag.</a:t>
            </a:r>
          </a:p>
        </p:txBody>
      </p:sp>
    </p:spTree>
    <p:extLst>
      <p:ext uri="{BB962C8B-B14F-4D97-AF65-F5344CB8AC3E}">
        <p14:creationId xmlns:p14="http://schemas.microsoft.com/office/powerpoint/2010/main" val="232743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06D530A1-DB70-BE19-413A-F2382DA1A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029" y="370114"/>
            <a:ext cx="8620137" cy="608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348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AFA6AE3B-377E-B840-0DE6-EB6BA3AE6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927" y="0"/>
            <a:ext cx="106081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95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2D3F5E1A-B158-6959-3459-62D78F58FE91}"/>
              </a:ext>
            </a:extLst>
          </p:cNvPr>
          <p:cNvSpPr txBox="1"/>
          <p:nvPr/>
        </p:nvSpPr>
        <p:spPr>
          <a:xfrm>
            <a:off x="1992086" y="1676400"/>
            <a:ext cx="715191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400" dirty="0"/>
              <a:t>Frisættelse</a:t>
            </a:r>
          </a:p>
          <a:p>
            <a:r>
              <a:rPr lang="da-DK" sz="2400" dirty="0"/>
              <a:t>Regeringen arbejder på gennemgribende ændringer af hele vores velfærdssamfund.</a:t>
            </a:r>
          </a:p>
          <a:p>
            <a:endParaRPr lang="da-DK" sz="2400" dirty="0"/>
          </a:p>
          <a:p>
            <a:r>
              <a:rPr lang="da-DK" sz="2400" dirty="0"/>
              <a:t>Tegningen er fra lørdag den 18. mar. 2023</a:t>
            </a:r>
          </a:p>
        </p:txBody>
      </p:sp>
    </p:spTree>
    <p:extLst>
      <p:ext uri="{BB962C8B-B14F-4D97-AF65-F5344CB8AC3E}">
        <p14:creationId xmlns:p14="http://schemas.microsoft.com/office/powerpoint/2010/main" val="3647498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CF580C8-8A9D-FE60-1610-0BC1BE6AF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6"/>
            <a:ext cx="12192000" cy="685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46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108EFE1D-0CC5-532F-BE29-C827582D710C}"/>
              </a:ext>
            </a:extLst>
          </p:cNvPr>
          <p:cNvSpPr txBox="1"/>
          <p:nvPr/>
        </p:nvSpPr>
        <p:spPr>
          <a:xfrm>
            <a:off x="1796143" y="2035629"/>
            <a:ext cx="734785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hlinkClick r:id="rId2"/>
              </a:rPr>
              <a:t>https://www.mm.dk/artikel/den-stille-privatisering-dansk-velfaerd-traeder-ind-i-en-ny-epoke</a:t>
            </a:r>
            <a:endParaRPr lang="da-DK" dirty="0"/>
          </a:p>
          <a:p>
            <a:endParaRPr lang="da-DK" dirty="0"/>
          </a:p>
          <a:p>
            <a:r>
              <a:rPr lang="da-DK" dirty="0"/>
              <a:t>&gt;&gt;&gt; to vigtige grafer over privatisering af traditionelle velfærdsområder.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>
                <a:hlinkClick r:id="rId3"/>
              </a:rPr>
              <a:t>https://naarhjernensvigter.blogspot.com/p/velfrdsstaten.html</a:t>
            </a:r>
            <a:endParaRPr lang="da-DK" dirty="0"/>
          </a:p>
          <a:p>
            <a:endParaRPr lang="da-DK" dirty="0"/>
          </a:p>
          <a:p>
            <a:r>
              <a:rPr lang="da-DK" dirty="0"/>
              <a:t>&gt;&gt; 1: Asa </a:t>
            </a:r>
            <a:r>
              <a:rPr lang="da-DK" dirty="0" err="1"/>
              <a:t>Briggs</a:t>
            </a:r>
            <a:r>
              <a:rPr lang="da-DK" dirty="0"/>
              <a:t> definition af velfærdsstaten</a:t>
            </a:r>
          </a:p>
          <a:p>
            <a:r>
              <a:rPr lang="da-DK" dirty="0"/>
              <a:t>      2: de tre modeller </a:t>
            </a:r>
          </a:p>
          <a:p>
            <a:r>
              <a:rPr lang="da-DK" dirty="0"/>
              <a:t>     3: stat, region</a:t>
            </a:r>
            <a:r>
              <a:rPr lang="da-DK"/>
              <a:t>, kommune</a:t>
            </a: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71954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201</Words>
  <Application>Microsoft Office PowerPoint</Application>
  <PresentationFormat>Widescreen</PresentationFormat>
  <Paragraphs>36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Office-tema</vt:lpstr>
      <vt:lpstr>Satiretegninger om den danske velfærdsstat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Mikkel Elklit Olsen</dc:creator>
  <cp:lastModifiedBy>Mikkel Elklit Olsen</cp:lastModifiedBy>
  <cp:revision>1</cp:revision>
  <dcterms:created xsi:type="dcterms:W3CDTF">2025-01-06T08:57:55Z</dcterms:created>
  <dcterms:modified xsi:type="dcterms:W3CDTF">2025-01-06T09:21:51Z</dcterms:modified>
</cp:coreProperties>
</file>