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3"/>
    <p:sldId id="283" r:id="rId4"/>
    <p:sldId id="276" r:id="rId5"/>
    <p:sldId id="281" r:id="rId6"/>
    <p:sldId id="279" r:id="rId7"/>
    <p:sldId id="282" r:id="rId8"/>
    <p:sldId id="280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EF6C4E-4F76-BC4C-9050-1C827C166D0B}" v="117" dt="2025-01-13T19:41:31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8"/>
    <p:restoredTop sz="89286"/>
  </p:normalViewPr>
  <p:slideViewPr>
    <p:cSldViewPr snapToGrid="0">
      <p:cViewPr varScale="1">
        <p:scale>
          <a:sx n="99" d="100"/>
          <a:sy n="99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1FDF9C18-98B8-9D4A-B7CF-70F08EF440EB}"/>
    <pc:docChg chg="undo custSel addSld modSld sldOrd">
      <pc:chgData name="Klara Jensen" userId="5e70cf2d-534e-4b57-be02-6afb43ed7e61" providerId="ADAL" clId="{1FDF9C18-98B8-9D4A-B7CF-70F08EF440EB}" dt="2024-01-16T20:48:27.707" v="602" actId="20577"/>
      <pc:docMkLst>
        <pc:docMk/>
      </pc:docMkLst>
      <pc:sldChg chg="ord">
        <pc:chgData name="Klara Jensen" userId="5e70cf2d-534e-4b57-be02-6afb43ed7e61" providerId="ADAL" clId="{1FDF9C18-98B8-9D4A-B7CF-70F08EF440EB}" dt="2024-01-16T19:42:10.187" v="19" actId="20578"/>
        <pc:sldMkLst>
          <pc:docMk/>
          <pc:sldMk cId="4203194814" sldId="272"/>
        </pc:sldMkLst>
      </pc:sldChg>
      <pc:sldChg chg="addSp modSp mod">
        <pc:chgData name="Klara Jensen" userId="5e70cf2d-534e-4b57-be02-6afb43ed7e61" providerId="ADAL" clId="{1FDF9C18-98B8-9D4A-B7CF-70F08EF440EB}" dt="2024-01-16T20:03:26.516" v="51" actId="14100"/>
        <pc:sldMkLst>
          <pc:docMk/>
          <pc:sldMk cId="1733208244" sldId="276"/>
        </pc:sldMkLst>
      </pc:sldChg>
      <pc:sldChg chg="modSp mod">
        <pc:chgData name="Klara Jensen" userId="5e70cf2d-534e-4b57-be02-6afb43ed7e61" providerId="ADAL" clId="{1FDF9C18-98B8-9D4A-B7CF-70F08EF440EB}" dt="2024-01-16T20:48:27.707" v="602" actId="20577"/>
        <pc:sldMkLst>
          <pc:docMk/>
          <pc:sldMk cId="4039597658" sldId="277"/>
        </pc:sldMkLst>
      </pc:sldChg>
      <pc:sldChg chg="modSp mod">
        <pc:chgData name="Klara Jensen" userId="5e70cf2d-534e-4b57-be02-6afb43ed7e61" providerId="ADAL" clId="{1FDF9C18-98B8-9D4A-B7CF-70F08EF440EB}" dt="2024-01-16T20:09:16.224" v="59" actId="20577"/>
        <pc:sldMkLst>
          <pc:docMk/>
          <pc:sldMk cId="2541378783" sldId="278"/>
        </pc:sldMkLst>
      </pc:sldChg>
      <pc:sldChg chg="addSp modSp new mod">
        <pc:chgData name="Klara Jensen" userId="5e70cf2d-534e-4b57-be02-6afb43ed7e61" providerId="ADAL" clId="{1FDF9C18-98B8-9D4A-B7CF-70F08EF440EB}" dt="2024-01-16T20:38:17.926" v="317" actId="20577"/>
        <pc:sldMkLst>
          <pc:docMk/>
          <pc:sldMk cId="2216662624" sldId="279"/>
        </pc:sldMkLst>
      </pc:sldChg>
      <pc:sldChg chg="modSp new mod">
        <pc:chgData name="Klara Jensen" userId="5e70cf2d-534e-4b57-be02-6afb43ed7e61" providerId="ADAL" clId="{1FDF9C18-98B8-9D4A-B7CF-70F08EF440EB}" dt="2024-01-16T20:46:38.950" v="601" actId="20577"/>
        <pc:sldMkLst>
          <pc:docMk/>
          <pc:sldMk cId="3749265964" sldId="280"/>
        </pc:sldMkLst>
      </pc:sldChg>
    </pc:docChg>
  </pc:docChgLst>
  <pc:docChgLst>
    <pc:chgData name="Klara Jensen" userId="5e70cf2d-534e-4b57-be02-6afb43ed7e61" providerId="ADAL" clId="{C1EF6C4E-4F76-BC4C-9050-1C827C166D0B}"/>
    <pc:docChg chg="undo custSel addSld delSld modSld">
      <pc:chgData name="Klara Jensen" userId="5e70cf2d-534e-4b57-be02-6afb43ed7e61" providerId="ADAL" clId="{C1EF6C4E-4F76-BC4C-9050-1C827C166D0B}" dt="2025-01-13T19:42:55.680" v="758" actId="1076"/>
      <pc:docMkLst>
        <pc:docMk/>
      </pc:docMkLst>
      <pc:sldChg chg="addSp delSp modSp del mod">
        <pc:chgData name="Klara Jensen" userId="5e70cf2d-534e-4b57-be02-6afb43ed7e61" providerId="ADAL" clId="{C1EF6C4E-4F76-BC4C-9050-1C827C166D0B}" dt="2025-01-13T19:42:47.297" v="757" actId="2696"/>
        <pc:sldMkLst>
          <pc:docMk/>
          <pc:sldMk cId="2824747946" sldId="259"/>
        </pc:sldMkLst>
        <pc:spChg chg="mod">
          <ac:chgData name="Klara Jensen" userId="5e70cf2d-534e-4b57-be02-6afb43ed7e61" providerId="ADAL" clId="{C1EF6C4E-4F76-BC4C-9050-1C827C166D0B}" dt="2025-01-13T19:24:51.137" v="484" actId="1076"/>
          <ac:spMkLst>
            <pc:docMk/>
            <pc:sldMk cId="2824747946" sldId="259"/>
            <ac:spMk id="3" creationId="{C6E7FBB6-3CF9-AE0C-5CF6-770AFBF387F7}"/>
          </ac:spMkLst>
        </pc:spChg>
        <pc:spChg chg="add mod">
          <ac:chgData name="Klara Jensen" userId="5e70cf2d-534e-4b57-be02-6afb43ed7e61" providerId="ADAL" clId="{C1EF6C4E-4F76-BC4C-9050-1C827C166D0B}" dt="2025-01-13T19:38:23.345" v="581" actId="1076"/>
          <ac:spMkLst>
            <pc:docMk/>
            <pc:sldMk cId="2824747946" sldId="259"/>
            <ac:spMk id="5" creationId="{497D77D7-AACB-2715-2A2E-F2E15721B825}"/>
          </ac:spMkLst>
        </pc:spChg>
        <pc:spChg chg="add del mod">
          <ac:chgData name="Klara Jensen" userId="5e70cf2d-534e-4b57-be02-6afb43ed7e61" providerId="ADAL" clId="{C1EF6C4E-4F76-BC4C-9050-1C827C166D0B}" dt="2025-01-13T19:35:06.972" v="557" actId="478"/>
          <ac:spMkLst>
            <pc:docMk/>
            <pc:sldMk cId="2824747946" sldId="259"/>
            <ac:spMk id="6" creationId="{7A69CF85-3FDA-997E-54E0-10A681C49490}"/>
          </ac:spMkLst>
        </pc:spChg>
        <pc:spChg chg="add mod">
          <ac:chgData name="Klara Jensen" userId="5e70cf2d-534e-4b57-be02-6afb43ed7e61" providerId="ADAL" clId="{C1EF6C4E-4F76-BC4C-9050-1C827C166D0B}" dt="2025-01-13T19:38:38.644" v="584" actId="1076"/>
          <ac:spMkLst>
            <pc:docMk/>
            <pc:sldMk cId="2824747946" sldId="259"/>
            <ac:spMk id="7" creationId="{267F4294-6B86-E260-334A-4ADF898C5393}"/>
          </ac:spMkLst>
        </pc:spChg>
        <pc:picChg chg="mod">
          <ac:chgData name="Klara Jensen" userId="5e70cf2d-534e-4b57-be02-6afb43ed7e61" providerId="ADAL" clId="{C1EF6C4E-4F76-BC4C-9050-1C827C166D0B}" dt="2025-01-13T19:38:14.209" v="579" actId="1076"/>
          <ac:picMkLst>
            <pc:docMk/>
            <pc:sldMk cId="2824747946" sldId="259"/>
            <ac:picMk id="4" creationId="{360EADEF-0E29-BC38-96B2-E0CE262473D6}"/>
          </ac:picMkLst>
        </pc:picChg>
        <pc:picChg chg="add mod">
          <ac:chgData name="Klara Jensen" userId="5e70cf2d-534e-4b57-be02-6afb43ed7e61" providerId="ADAL" clId="{C1EF6C4E-4F76-BC4C-9050-1C827C166D0B}" dt="2025-01-13T19:39:17.398" v="587"/>
          <ac:picMkLst>
            <pc:docMk/>
            <pc:sldMk cId="2824747946" sldId="259"/>
            <ac:picMk id="8" creationId="{28075808-0615-A9B7-5353-C80BD673881D}"/>
          </ac:picMkLst>
        </pc:picChg>
        <pc:picChg chg="add mod">
          <ac:chgData name="Klara Jensen" userId="5e70cf2d-534e-4b57-be02-6afb43ed7e61" providerId="ADAL" clId="{C1EF6C4E-4F76-BC4C-9050-1C827C166D0B}" dt="2025-01-13T19:38:41.860" v="585" actId="1076"/>
          <ac:picMkLst>
            <pc:docMk/>
            <pc:sldMk cId="2824747946" sldId="259"/>
            <ac:picMk id="2050" creationId="{C8B9ABD6-B20F-C6DE-C8A9-E59904D037DB}"/>
          </ac:picMkLst>
        </pc:picChg>
        <pc:picChg chg="add mod">
          <ac:chgData name="Klara Jensen" userId="5e70cf2d-534e-4b57-be02-6afb43ed7e61" providerId="ADAL" clId="{C1EF6C4E-4F76-BC4C-9050-1C827C166D0B}" dt="2025-01-13T19:38:18.275" v="580" actId="1076"/>
          <ac:picMkLst>
            <pc:docMk/>
            <pc:sldMk cId="2824747946" sldId="259"/>
            <ac:picMk id="2052" creationId="{CBD8FDF3-CF6B-0238-60EE-848CC76BB2E9}"/>
          </ac:picMkLst>
        </pc:picChg>
        <pc:picChg chg="add mod">
          <ac:chgData name="Klara Jensen" userId="5e70cf2d-534e-4b57-be02-6afb43ed7e61" providerId="ADAL" clId="{C1EF6C4E-4F76-BC4C-9050-1C827C166D0B}" dt="2025-01-13T19:38:32.026" v="583" actId="1076"/>
          <ac:picMkLst>
            <pc:docMk/>
            <pc:sldMk cId="2824747946" sldId="259"/>
            <ac:picMk id="2054" creationId="{A09B5502-5A9A-D819-A7D0-47D463DC1C3E}"/>
          </ac:picMkLst>
        </pc:picChg>
        <pc:picChg chg="add mod">
          <ac:chgData name="Klara Jensen" userId="5e70cf2d-534e-4b57-be02-6afb43ed7e61" providerId="ADAL" clId="{C1EF6C4E-4F76-BC4C-9050-1C827C166D0B}" dt="2025-01-13T19:28:39.394" v="512" actId="14100"/>
          <ac:picMkLst>
            <pc:docMk/>
            <pc:sldMk cId="2824747946" sldId="259"/>
            <ac:picMk id="2056" creationId="{30B8986A-6C5C-9460-CA4A-43BF5C8BF350}"/>
          </ac:picMkLst>
        </pc:picChg>
        <pc:picChg chg="add del mod">
          <ac:chgData name="Klara Jensen" userId="5e70cf2d-534e-4b57-be02-6afb43ed7e61" providerId="ADAL" clId="{C1EF6C4E-4F76-BC4C-9050-1C827C166D0B}" dt="2025-01-13T19:36:00.783" v="559" actId="478"/>
          <ac:picMkLst>
            <pc:docMk/>
            <pc:sldMk cId="2824747946" sldId="259"/>
            <ac:picMk id="2058" creationId="{57026176-7455-CE62-A51A-FF038DFFE53D}"/>
          </ac:picMkLst>
        </pc:picChg>
        <pc:picChg chg="add del mod">
          <ac:chgData name="Klara Jensen" userId="5e70cf2d-534e-4b57-be02-6afb43ed7e61" providerId="ADAL" clId="{C1EF6C4E-4F76-BC4C-9050-1C827C166D0B}" dt="2025-01-13T19:37:04.062" v="566" actId="478"/>
          <ac:picMkLst>
            <pc:docMk/>
            <pc:sldMk cId="2824747946" sldId="259"/>
            <ac:picMk id="2060" creationId="{971DAE2F-0111-CA0F-ECCA-9960FA548C93}"/>
          </ac:picMkLst>
        </pc:picChg>
        <pc:picChg chg="add mod">
          <ac:chgData name="Klara Jensen" userId="5e70cf2d-534e-4b57-be02-6afb43ed7e61" providerId="ADAL" clId="{C1EF6C4E-4F76-BC4C-9050-1C827C166D0B}" dt="2025-01-13T19:38:26.727" v="582" actId="1076"/>
          <ac:picMkLst>
            <pc:docMk/>
            <pc:sldMk cId="2824747946" sldId="259"/>
            <ac:picMk id="2062" creationId="{C02288CD-C7B7-D8F0-8CD7-53E05C1AED22}"/>
          </ac:picMkLst>
        </pc:picChg>
        <pc:picChg chg="add mod">
          <ac:chgData name="Klara Jensen" userId="5e70cf2d-534e-4b57-be02-6afb43ed7e61" providerId="ADAL" clId="{C1EF6C4E-4F76-BC4C-9050-1C827C166D0B}" dt="2025-01-13T19:38:44.827" v="586" actId="1076"/>
          <ac:picMkLst>
            <pc:docMk/>
            <pc:sldMk cId="2824747946" sldId="259"/>
            <ac:picMk id="2064" creationId="{471009C9-3616-259D-1B0A-E36C1F35BC70}"/>
          </ac:picMkLst>
        </pc:picChg>
      </pc:sldChg>
      <pc:sldChg chg="modSp del mod">
        <pc:chgData name="Klara Jensen" userId="5e70cf2d-534e-4b57-be02-6afb43ed7e61" providerId="ADAL" clId="{C1EF6C4E-4F76-BC4C-9050-1C827C166D0B}" dt="2025-01-13T18:29:23.748" v="148" actId="2696"/>
        <pc:sldMkLst>
          <pc:docMk/>
          <pc:sldMk cId="4203194814" sldId="272"/>
        </pc:sldMkLst>
        <pc:spChg chg="mod">
          <ac:chgData name="Klara Jensen" userId="5e70cf2d-534e-4b57-be02-6afb43ed7e61" providerId="ADAL" clId="{C1EF6C4E-4F76-BC4C-9050-1C827C166D0B}" dt="2025-01-13T18:27:57.875" v="45" actId="5793"/>
          <ac:spMkLst>
            <pc:docMk/>
            <pc:sldMk cId="4203194814" sldId="272"/>
            <ac:spMk id="3" creationId="{04C7836A-5F2E-0DF2-B51F-13B98F84B610}"/>
          </ac:spMkLst>
        </pc:spChg>
      </pc:sldChg>
      <pc:sldChg chg="del">
        <pc:chgData name="Klara Jensen" userId="5e70cf2d-534e-4b57-be02-6afb43ed7e61" providerId="ADAL" clId="{C1EF6C4E-4F76-BC4C-9050-1C827C166D0B}" dt="2025-01-13T18:29:25.740" v="149" actId="2696"/>
        <pc:sldMkLst>
          <pc:docMk/>
          <pc:sldMk cId="2541378783" sldId="278"/>
        </pc:sldMkLst>
      </pc:sldChg>
      <pc:sldChg chg="modSp new mod">
        <pc:chgData name="Klara Jensen" userId="5e70cf2d-534e-4b57-be02-6afb43ed7e61" providerId="ADAL" clId="{C1EF6C4E-4F76-BC4C-9050-1C827C166D0B}" dt="2025-01-13T18:29:19.691" v="147" actId="20577"/>
        <pc:sldMkLst>
          <pc:docMk/>
          <pc:sldMk cId="3917884024" sldId="281"/>
        </pc:sldMkLst>
        <pc:spChg chg="mod">
          <ac:chgData name="Klara Jensen" userId="5e70cf2d-534e-4b57-be02-6afb43ed7e61" providerId="ADAL" clId="{C1EF6C4E-4F76-BC4C-9050-1C827C166D0B}" dt="2025-01-13T18:28:32.429" v="102" actId="20577"/>
          <ac:spMkLst>
            <pc:docMk/>
            <pc:sldMk cId="3917884024" sldId="281"/>
            <ac:spMk id="2" creationId="{644CC2F3-6F6C-38A9-25D6-E816007E3F65}"/>
          </ac:spMkLst>
        </pc:spChg>
        <pc:spChg chg="mod">
          <ac:chgData name="Klara Jensen" userId="5e70cf2d-534e-4b57-be02-6afb43ed7e61" providerId="ADAL" clId="{C1EF6C4E-4F76-BC4C-9050-1C827C166D0B}" dt="2025-01-13T18:29:19.691" v="147" actId="20577"/>
          <ac:spMkLst>
            <pc:docMk/>
            <pc:sldMk cId="3917884024" sldId="281"/>
            <ac:spMk id="3" creationId="{57905DD3-F803-097B-8B6B-D4D0C2984BC7}"/>
          </ac:spMkLst>
        </pc:spChg>
      </pc:sldChg>
      <pc:sldChg chg="addSp modSp new mod">
        <pc:chgData name="Klara Jensen" userId="5e70cf2d-534e-4b57-be02-6afb43ed7e61" providerId="ADAL" clId="{C1EF6C4E-4F76-BC4C-9050-1C827C166D0B}" dt="2025-01-13T18:52:20.476" v="475" actId="20577"/>
        <pc:sldMkLst>
          <pc:docMk/>
          <pc:sldMk cId="3587186569" sldId="282"/>
        </pc:sldMkLst>
        <pc:spChg chg="mod">
          <ac:chgData name="Klara Jensen" userId="5e70cf2d-534e-4b57-be02-6afb43ed7e61" providerId="ADAL" clId="{C1EF6C4E-4F76-BC4C-9050-1C827C166D0B}" dt="2025-01-13T18:38:41.823" v="201" actId="20577"/>
          <ac:spMkLst>
            <pc:docMk/>
            <pc:sldMk cId="3587186569" sldId="282"/>
            <ac:spMk id="2" creationId="{0F4F709D-C141-E46E-DDCC-7BDE2439B8FA}"/>
          </ac:spMkLst>
        </pc:spChg>
        <pc:spChg chg="mod">
          <ac:chgData name="Klara Jensen" userId="5e70cf2d-534e-4b57-be02-6afb43ed7e61" providerId="ADAL" clId="{C1EF6C4E-4F76-BC4C-9050-1C827C166D0B}" dt="2025-01-13T18:52:20.476" v="475" actId="20577"/>
          <ac:spMkLst>
            <pc:docMk/>
            <pc:sldMk cId="3587186569" sldId="282"/>
            <ac:spMk id="3" creationId="{B8BEEACE-BD72-28C5-16C3-1A0BD1CB3394}"/>
          </ac:spMkLst>
        </pc:spChg>
        <pc:picChg chg="add mod">
          <ac:chgData name="Klara Jensen" userId="5e70cf2d-534e-4b57-be02-6afb43ed7e61" providerId="ADAL" clId="{C1EF6C4E-4F76-BC4C-9050-1C827C166D0B}" dt="2025-01-13T18:44:01.194" v="359" actId="14100"/>
          <ac:picMkLst>
            <pc:docMk/>
            <pc:sldMk cId="3587186569" sldId="282"/>
            <ac:picMk id="1026" creationId="{F430B347-2E6A-7F41-56B1-451037869148}"/>
          </ac:picMkLst>
        </pc:picChg>
        <pc:picChg chg="add mod">
          <ac:chgData name="Klara Jensen" userId="5e70cf2d-534e-4b57-be02-6afb43ed7e61" providerId="ADAL" clId="{C1EF6C4E-4F76-BC4C-9050-1C827C166D0B}" dt="2025-01-13T18:44:11.762" v="362" actId="1076"/>
          <ac:picMkLst>
            <pc:docMk/>
            <pc:sldMk cId="3587186569" sldId="282"/>
            <ac:picMk id="1028" creationId="{3D72D54D-79C4-E1B1-059D-5CCF21559875}"/>
          </ac:picMkLst>
        </pc:picChg>
      </pc:sldChg>
      <pc:sldChg chg="delSp modSp add mod">
        <pc:chgData name="Klara Jensen" userId="5e70cf2d-534e-4b57-be02-6afb43ed7e61" providerId="ADAL" clId="{C1EF6C4E-4F76-BC4C-9050-1C827C166D0B}" dt="2025-01-13T19:42:55.680" v="758" actId="1076"/>
        <pc:sldMkLst>
          <pc:docMk/>
          <pc:sldMk cId="2062622839" sldId="283"/>
        </pc:sldMkLst>
        <pc:spChg chg="mod">
          <ac:chgData name="Klara Jensen" userId="5e70cf2d-534e-4b57-be02-6afb43ed7e61" providerId="ADAL" clId="{C1EF6C4E-4F76-BC4C-9050-1C827C166D0B}" dt="2025-01-13T19:42:55.680" v="758" actId="1076"/>
          <ac:spMkLst>
            <pc:docMk/>
            <pc:sldMk cId="2062622839" sldId="283"/>
            <ac:spMk id="3" creationId="{F8FB27D8-8EB6-C51C-29D3-48771A59F219}"/>
          </ac:spMkLst>
        </pc:spChg>
        <pc:spChg chg="del">
          <ac:chgData name="Klara Jensen" userId="5e70cf2d-534e-4b57-be02-6afb43ed7e61" providerId="ADAL" clId="{C1EF6C4E-4F76-BC4C-9050-1C827C166D0B}" dt="2025-01-13T19:39:38.136" v="591" actId="478"/>
          <ac:spMkLst>
            <pc:docMk/>
            <pc:sldMk cId="2062622839" sldId="283"/>
            <ac:spMk id="5" creationId="{FA150F75-1D4C-DF80-FB10-F4F14C035172}"/>
          </ac:spMkLst>
        </pc:spChg>
        <pc:spChg chg="del">
          <ac:chgData name="Klara Jensen" userId="5e70cf2d-534e-4b57-be02-6afb43ed7e61" providerId="ADAL" clId="{C1EF6C4E-4F76-BC4C-9050-1C827C166D0B}" dt="2025-01-13T19:39:39.805" v="592" actId="478"/>
          <ac:spMkLst>
            <pc:docMk/>
            <pc:sldMk cId="2062622839" sldId="283"/>
            <ac:spMk id="7" creationId="{63EC9A82-0277-8AB4-F2AB-D253D7AC416C}"/>
          </ac:spMkLst>
        </pc:spChg>
        <pc:picChg chg="mod">
          <ac:chgData name="Klara Jensen" userId="5e70cf2d-534e-4b57-be02-6afb43ed7e61" providerId="ADAL" clId="{C1EF6C4E-4F76-BC4C-9050-1C827C166D0B}" dt="2025-01-13T19:41:31.628" v="607" actId="1076"/>
          <ac:picMkLst>
            <pc:docMk/>
            <pc:sldMk cId="2062622839" sldId="283"/>
            <ac:picMk id="4" creationId="{74EF5C41-CDEB-003E-2615-CA4325997156}"/>
          </ac:picMkLst>
        </pc:picChg>
        <pc:picChg chg="mod">
          <ac:chgData name="Klara Jensen" userId="5e70cf2d-534e-4b57-be02-6afb43ed7e61" providerId="ADAL" clId="{C1EF6C4E-4F76-BC4C-9050-1C827C166D0B}" dt="2025-01-13T19:41:41.078" v="608" actId="1076"/>
          <ac:picMkLst>
            <pc:docMk/>
            <pc:sldMk cId="2062622839" sldId="283"/>
            <ac:picMk id="8" creationId="{FE6FDA65-B808-3ED2-A213-BB8CE3F11921}"/>
          </ac:picMkLst>
        </pc:picChg>
        <pc:picChg chg="del">
          <ac:chgData name="Klara Jensen" userId="5e70cf2d-534e-4b57-be02-6afb43ed7e61" providerId="ADAL" clId="{C1EF6C4E-4F76-BC4C-9050-1C827C166D0B}" dt="2025-01-13T19:39:34.225" v="589" actId="478"/>
          <ac:picMkLst>
            <pc:docMk/>
            <pc:sldMk cId="2062622839" sldId="283"/>
            <ac:picMk id="2050" creationId="{E27817A0-81A2-4505-6483-0BFED9F8B289}"/>
          </ac:picMkLst>
        </pc:picChg>
        <pc:picChg chg="del">
          <ac:chgData name="Klara Jensen" userId="5e70cf2d-534e-4b57-be02-6afb43ed7e61" providerId="ADAL" clId="{C1EF6C4E-4F76-BC4C-9050-1C827C166D0B}" dt="2025-01-13T19:39:35.820" v="590" actId="478"/>
          <ac:picMkLst>
            <pc:docMk/>
            <pc:sldMk cId="2062622839" sldId="283"/>
            <ac:picMk id="2052" creationId="{20E6DEDC-08B0-453B-D022-D1968B959A2C}"/>
          </ac:picMkLst>
        </pc:picChg>
        <pc:picChg chg="del">
          <ac:chgData name="Klara Jensen" userId="5e70cf2d-534e-4b57-be02-6afb43ed7e61" providerId="ADAL" clId="{C1EF6C4E-4F76-BC4C-9050-1C827C166D0B}" dt="2025-01-13T19:39:34.225" v="589" actId="478"/>
          <ac:picMkLst>
            <pc:docMk/>
            <pc:sldMk cId="2062622839" sldId="283"/>
            <ac:picMk id="2054" creationId="{753A51FF-4EE3-74CE-93F5-D8234F15E811}"/>
          </ac:picMkLst>
        </pc:picChg>
        <pc:picChg chg="del">
          <ac:chgData name="Klara Jensen" userId="5e70cf2d-534e-4b57-be02-6afb43ed7e61" providerId="ADAL" clId="{C1EF6C4E-4F76-BC4C-9050-1C827C166D0B}" dt="2025-01-13T19:39:34.225" v="589" actId="478"/>
          <ac:picMkLst>
            <pc:docMk/>
            <pc:sldMk cId="2062622839" sldId="283"/>
            <ac:picMk id="2062" creationId="{EA7C0300-B5B4-E54B-8A5C-74839B04712C}"/>
          </ac:picMkLst>
        </pc:picChg>
        <pc:picChg chg="del">
          <ac:chgData name="Klara Jensen" userId="5e70cf2d-534e-4b57-be02-6afb43ed7e61" providerId="ADAL" clId="{C1EF6C4E-4F76-BC4C-9050-1C827C166D0B}" dt="2025-01-13T19:39:41.300" v="593" actId="478"/>
          <ac:picMkLst>
            <pc:docMk/>
            <pc:sldMk cId="2062622839" sldId="283"/>
            <ac:picMk id="2064" creationId="{7EA88769-2E68-6C33-5421-F2A2D9BEF62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00D3E9-29BC-13E9-E665-D8EB342AE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3AB1F84-F5F0-B4EF-51C1-B13A69289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90AC09-787B-3020-CCA2-EAF4E6BB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15A5B6-C1D7-F274-48B6-F39C2A5D2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C23C84-0FB3-20C5-D6BD-447E0826C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65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D66B1-81CC-E657-A8BC-DDB3B44DC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6E5271-E6CD-D9BC-C232-06E14367F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2FC3EC-6284-CD00-0CCF-89AED7DB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BF31FC-5C29-61C1-7144-B2FC338C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E4FF84-C3EA-711A-8367-CCCBF646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861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3AF74A-D4D2-8CE7-E9EC-FE4C35FB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C6B3840-8CAB-43F7-114F-6B8F4C55B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A5177F-1DC6-3126-3325-2CAF7A96B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B56470-46E0-107D-9600-3D6B6F6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B88F79-0B8A-9F49-846E-24829CA5D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470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47FFDB-758C-8D1E-F83B-F63024DB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05F42B-FCC6-9F4D-4474-22B825F165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99320C-2409-D596-5315-DC1DDA298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B7CFBF2-5490-D986-3B84-62985E54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9A57507-803C-B516-782A-9698D38D9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8FFA38F-2D7E-EFA3-9DF5-DBC6BEAE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10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AA05B8-C1AC-AAD9-00EC-738629168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EC5B68-5DC7-2F07-8366-226C68DE0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EC0CE91-7409-A081-B659-E66F0F790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A43879F-63CB-25C6-E5B2-A18A549154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0B2A44A-4F95-7F2A-53B5-4773456D8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530697C-AE4E-7255-D531-CAFA3ECDD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E8AA856-7040-F42A-E61F-4047212C6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86BC88D-2D15-D33A-C503-FE0EA0693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471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E57BA-9913-A382-AF1A-2064DCCB3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454F1B1-7E10-FD98-D7EA-BB2866AA1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8039687-7034-CA4C-B936-80CBF238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40A511-9398-1F9B-FBA8-590A1E61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1536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0EB4B97-C6A3-1BF5-0BCD-6C276A24E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5F72C1B-4CD8-A4DC-E348-DCEA0FC5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002D067-3482-CB92-00C3-E0F5D6E6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6351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50623-FEDB-7D9D-BDB4-2FAA4A3C4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1206B5-699C-E669-FFB0-CC8B623FD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B453B0-1873-DE8D-D404-4BF1E8930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4C3A6D-F3EA-8A9D-2AA8-E64332F96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CBBC77A-D632-124C-EB35-8236D67EA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280E5A6-BF41-477A-C032-5E9FD649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04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6F27A-2CD1-30FD-0249-E0AAC19C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AE4BC74-73E0-5AF1-4418-1154925BB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42FA66E-930E-C2F1-CE94-5892A9B59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4AAD188-9ACB-BCA1-AFEA-24A2ED94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DE95B3-C661-ACFF-8569-A0E4F229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DC5362-721D-42F8-4547-DCC807DB6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741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9263D-2BEE-F371-D2B7-04D28C772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2A96B4E-A372-8BE3-9D47-79251B447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2D2EFC-4CC9-3498-8F77-F5AF8A92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ABB84F-C328-B9F7-6B34-750838F9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7FE3E8-28ED-BA32-6A21-96ED5B1C8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65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5BD0E40-7F58-6FB2-2783-FB824923F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C74A5F-DC5A-027E-1ED5-6272C8939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B78FC4-01E0-705B-31BC-ECF19886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A63BB8-E05F-C6CE-D25D-AB9E88DE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32CF70-2FE9-F592-4011-B254B455D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9495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AC724E-9C52-B4CA-00C0-DADB463BF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FECFB4E-8590-2CBE-047E-A8D26C4FC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EE9FFF-3A87-A4F9-6398-6DF671DF1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C31DF-FBBE-AE44-A6D5-98E90D627CB1}" type="datetimeFigureOut">
              <a:rPr lang="da-DK" smtClean="0"/>
              <a:t>13.01.2025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2E27E3-771B-F757-AB8D-3FBE5BBF7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4ACF00-380D-D32F-CA21-FDF5C1F8A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E1471-6276-1A4A-9793-CFAA2F10E4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948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iu.dk/IA/BIU/KAP8/TranslationV2/TranslationV2.html" TargetMode="External"/><Relationship Id="rId2" Type="http://schemas.openxmlformats.org/officeDocument/2006/relationships/hyperlink" Target="http://biu.dk/IA/BIU/KAP8/Transskription/Transskriptio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G7uCskUOr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18B8F-DBF3-6525-4D54-94F7A7A8AE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Proteinsyntese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751E0A5-F1DF-FCBC-C528-D60A2F0460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2308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BBD655-2BAE-DE8B-018E-D649E9BD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4BAEA2-AE69-E780-BEF5-29AA038FF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Proteinsyntesen</a:t>
            </a:r>
          </a:p>
          <a:p>
            <a:r>
              <a:rPr lang="da-DK" dirty="0"/>
              <a:t>Forberedelse til forsøget </a:t>
            </a:r>
            <a:r>
              <a:rPr lang="da-DK"/>
              <a:t>i morgen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959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52DE9-D00C-011D-9EC1-12EB4E5BE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BC10E-9D54-6F2E-8819-00928AC7A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FB27D8-8EB6-C51C-29D3-48771A59F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541788"/>
            <a:ext cx="5257800" cy="4351338"/>
          </a:xfrm>
        </p:spPr>
        <p:txBody>
          <a:bodyPr/>
          <a:lstStyle/>
          <a:p>
            <a:r>
              <a:rPr lang="da-DK" dirty="0"/>
              <a:t>Hvad viser figuren øverst til højre?</a:t>
            </a:r>
          </a:p>
          <a:p>
            <a:r>
              <a:rPr lang="da-DK" dirty="0"/>
              <a:t>Prøv at regne ud, hvad den nederste stribe af figurer har at gøre med den øverste figur.</a:t>
            </a:r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74EF5C41-CDEB-003E-2615-CA432599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1" t="2993" r="10306" b="5057"/>
          <a:stretch/>
        </p:blipFill>
        <p:spPr bwMode="auto">
          <a:xfrm>
            <a:off x="5938837" y="27326"/>
            <a:ext cx="6307837" cy="466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E6FDA65-B808-3ED2-A213-BB8CE3F11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044" y="4955579"/>
            <a:ext cx="6059422" cy="187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2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5737C-6498-141E-66E3-3D42C9661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Tegneserie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76BAB7-834F-B3A1-7D44-6E29C4072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88"/>
            <a:ext cx="4591050" cy="4848225"/>
          </a:xfrm>
        </p:spPr>
        <p:txBody>
          <a:bodyPr>
            <a:normAutofit/>
          </a:bodyPr>
          <a:lstStyle/>
          <a:p>
            <a:r>
              <a:rPr lang="da-DK" dirty="0"/>
              <a:t>Udfyld først tegneserien.</a:t>
            </a:r>
          </a:p>
          <a:p>
            <a:r>
              <a:rPr lang="da-DK" dirty="0"/>
              <a:t>Lav dernæst følgende online-øvelser:</a:t>
            </a:r>
          </a:p>
          <a:p>
            <a:pPr lvl="1"/>
            <a:r>
              <a:rPr lang="da-DK" dirty="0"/>
              <a:t>Transskription: </a:t>
            </a:r>
            <a:r>
              <a:rPr lang="da-DK" dirty="0">
                <a:hlinkClick r:id="rId2"/>
              </a:rPr>
              <a:t>http://biu.dk/IA/BIU/KAP8/Transskription/Transskription.html</a:t>
            </a:r>
            <a:r>
              <a:rPr lang="da-DK" dirty="0"/>
              <a:t> </a:t>
            </a:r>
          </a:p>
          <a:p>
            <a:pPr lvl="1"/>
            <a:r>
              <a:rPr lang="da-DK" dirty="0"/>
              <a:t>Translation: </a:t>
            </a:r>
            <a:r>
              <a:rPr lang="da-DK" dirty="0">
                <a:hlinkClick r:id="rId3"/>
              </a:rPr>
              <a:t>http://biu.dk/IA/BIU/KAP8/TranslationV2/TranslationV2.html</a:t>
            </a:r>
            <a:r>
              <a:rPr lang="da-DK" dirty="0"/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ECA4454-26FF-1281-8EEC-9F9EAC08E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0" y="1500188"/>
            <a:ext cx="6579245" cy="42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08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CC2F3-6F6C-38A9-25D6-E816007E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proteinsyntesen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905DD3-F803-097B-8B6B-D4D0C298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Animation:</a:t>
            </a:r>
            <a:br>
              <a:rPr lang="da-DK" b="1" dirty="0"/>
            </a:br>
            <a:r>
              <a:rPr lang="da-DK" dirty="0">
                <a:hlinkClick r:id="rId2"/>
              </a:rPr>
              <a:t>https://www.youtube.com/watch?v=gG7uCskUOrA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b="1" dirty="0"/>
              <a:t>Opgave:</a:t>
            </a:r>
            <a:br>
              <a:rPr lang="da-DK" dirty="0"/>
            </a:br>
            <a:r>
              <a:rPr lang="da-DK" dirty="0"/>
              <a:t>Lav sammen med din sidemakker en lille fremlæggelse om proteinsyntesen, hvor I taler ind over animationen.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7884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A365D-4BA4-2146-A1FF-E3C205F7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Forsøget i morgen: Isolering af DNA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10C32A-937B-C88F-6C0A-C2793EA91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 descr="Et billede, der indeholder frugt, kiwi&#10;&#10;Automatisk genereret beskrivelse">
            <a:extLst>
              <a:ext uri="{FF2B5EF4-FFF2-40B4-BE49-F238E27FC236}">
                <a16:creationId xmlns:a16="http://schemas.microsoft.com/office/drawing/2014/main" id="{71811820-60DD-A8EA-6F06-61A0CC0BCA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3"/>
          <a:stretch/>
        </p:blipFill>
        <p:spPr bwMode="auto">
          <a:xfrm>
            <a:off x="-97180" y="2565308"/>
            <a:ext cx="4114800" cy="2430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4B6871F8-0999-5B4B-8141-8CC484C1D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389" y="2086087"/>
            <a:ext cx="3841221" cy="338931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B0478C0F-51C7-C14A-3C1B-BEE8FAD155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r="24062"/>
          <a:stretch/>
        </p:blipFill>
        <p:spPr bwMode="auto">
          <a:xfrm>
            <a:off x="9010754" y="2364423"/>
            <a:ext cx="2500815" cy="26317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DD1805FC-C81F-A8F6-B2FC-EF99249B907C}"/>
              </a:ext>
            </a:extLst>
          </p:cNvPr>
          <p:cNvSpPr/>
          <p:nvPr/>
        </p:nvSpPr>
        <p:spPr>
          <a:xfrm>
            <a:off x="2833352" y="4001294"/>
            <a:ext cx="386366" cy="36464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ACC7CA80-F7E1-5DA7-E49C-CE83016C2A2F}"/>
              </a:ext>
            </a:extLst>
          </p:cNvPr>
          <p:cNvCxnSpPr/>
          <p:nvPr/>
        </p:nvCxnSpPr>
        <p:spPr>
          <a:xfrm flipV="1">
            <a:off x="3219718" y="3850783"/>
            <a:ext cx="955671" cy="3348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775281FE-53C1-BA93-A183-8976C2D4CF1C}"/>
              </a:ext>
            </a:extLst>
          </p:cNvPr>
          <p:cNvCxnSpPr>
            <a:cxnSpLocks/>
            <a:endCxn id="1028" idx="1"/>
          </p:cNvCxnSpPr>
          <p:nvPr/>
        </p:nvCxnSpPr>
        <p:spPr>
          <a:xfrm flipV="1">
            <a:off x="6505391" y="3680302"/>
            <a:ext cx="2505363" cy="685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44BD9E4A-141C-826F-CC16-E66C4AB6AE5E}"/>
              </a:ext>
            </a:extLst>
          </p:cNvPr>
          <p:cNvSpPr/>
          <p:nvPr/>
        </p:nvSpPr>
        <p:spPr>
          <a:xfrm>
            <a:off x="6119025" y="4183616"/>
            <a:ext cx="386366" cy="36464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6662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4F709D-C141-E46E-DDCC-7BDE2439B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Hvilken frugt/grøntsag vil I isolere DNA fra?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BEEACE-BD72-28C5-16C3-1A0BD1CB3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3925" cy="4351338"/>
          </a:xfrm>
        </p:spPr>
        <p:txBody>
          <a:bodyPr/>
          <a:lstStyle/>
          <a:p>
            <a:r>
              <a:rPr lang="da-DK" dirty="0"/>
              <a:t>Vælg en frugt/grønsag med </a:t>
            </a:r>
            <a:r>
              <a:rPr lang="da-DK" dirty="0" err="1"/>
              <a:t>polyploide</a:t>
            </a:r>
            <a:r>
              <a:rPr lang="da-DK" dirty="0"/>
              <a:t> celler, da hver celle så indeholder en stor mængde DNA.</a:t>
            </a:r>
          </a:p>
          <a:p>
            <a:r>
              <a:rPr lang="da-DK" dirty="0"/>
              <a:t>F.eks. jordbær, banan, løg, tomat og kiwi.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28" name="Picture 4" descr="Ploidy">
            <a:extLst>
              <a:ext uri="{FF2B5EF4-FFF2-40B4-BE49-F238E27FC236}">
                <a16:creationId xmlns:a16="http://schemas.microsoft.com/office/drawing/2014/main" id="{3D72D54D-79C4-E1B1-059D-5CCF21559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1585912"/>
            <a:ext cx="6158742" cy="483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186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0CAFF-94A8-151D-80A9-07B8D4DC1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Forsøget i morgen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468210-49FF-B6AA-7773-30968E017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Læs i øvelsesvejledningen (til og med afsnittet om sikkerhed).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Forklar, hvad idéen bag hvert trin i fremgangsmåden er (uden at kigge i de blå bokse).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9265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209</Words>
  <Application>Microsoft Macintosh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Proteinsyntese</vt:lpstr>
      <vt:lpstr>Plan</vt:lpstr>
      <vt:lpstr>Dagens figur</vt:lpstr>
      <vt:lpstr>Tegneserie</vt:lpstr>
      <vt:lpstr>Overblik over proteinsyntesen</vt:lpstr>
      <vt:lpstr>Forsøget i morgen: Isolering af DNA</vt:lpstr>
      <vt:lpstr>Hvilken frugt/grøntsag vil I isolere DNA fra?</vt:lpstr>
      <vt:lpstr>Forsøget i morgen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Proteinsyntese</dc:title>
  <dc:creator>Klara Jensen</dc:creator>
  <cp:lastModifiedBy>Klara Jensen</cp:lastModifiedBy>
  <cp:revision>2</cp:revision>
  <dcterms:created xsi:type="dcterms:W3CDTF">2023-02-21T10:15:35Z</dcterms:created>
  <dcterms:modified xsi:type="dcterms:W3CDTF">2025-01-13T19:43:00Z</dcterms:modified>
</cp:coreProperties>
</file>