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56"/>
  </p:notesMasterIdLst>
  <p:sldIdLst>
    <p:sldId id="284" r:id="rId5"/>
    <p:sldId id="366" r:id="rId6"/>
    <p:sldId id="398" r:id="rId7"/>
    <p:sldId id="285" r:id="rId8"/>
    <p:sldId id="265" r:id="rId9"/>
    <p:sldId id="286" r:id="rId10"/>
    <p:sldId id="365" r:id="rId11"/>
    <p:sldId id="300" r:id="rId12"/>
    <p:sldId id="295" r:id="rId13"/>
    <p:sldId id="296" r:id="rId14"/>
    <p:sldId id="367" r:id="rId15"/>
    <p:sldId id="297" r:id="rId16"/>
    <p:sldId id="298" r:id="rId17"/>
    <p:sldId id="301" r:id="rId18"/>
    <p:sldId id="302" r:id="rId19"/>
    <p:sldId id="403" r:id="rId20"/>
    <p:sldId id="404" r:id="rId21"/>
    <p:sldId id="386" r:id="rId22"/>
    <p:sldId id="299" r:id="rId23"/>
    <p:sldId id="260" r:id="rId24"/>
    <p:sldId id="306" r:id="rId25"/>
    <p:sldId id="372" r:id="rId26"/>
    <p:sldId id="288" r:id="rId27"/>
    <p:sldId id="340" r:id="rId28"/>
    <p:sldId id="341" r:id="rId29"/>
    <p:sldId id="342" r:id="rId30"/>
    <p:sldId id="343" r:id="rId31"/>
    <p:sldId id="344" r:id="rId32"/>
    <p:sldId id="339" r:id="rId33"/>
    <p:sldId id="345" r:id="rId34"/>
    <p:sldId id="371" r:id="rId35"/>
    <p:sldId id="408" r:id="rId36"/>
    <p:sldId id="347" r:id="rId37"/>
    <p:sldId id="346" r:id="rId38"/>
    <p:sldId id="292" r:id="rId39"/>
    <p:sldId id="325" r:id="rId40"/>
    <p:sldId id="351" r:id="rId41"/>
    <p:sldId id="326" r:id="rId42"/>
    <p:sldId id="352" r:id="rId43"/>
    <p:sldId id="353" r:id="rId44"/>
    <p:sldId id="379" r:id="rId45"/>
    <p:sldId id="407" r:id="rId46"/>
    <p:sldId id="355" r:id="rId47"/>
    <p:sldId id="377" r:id="rId48"/>
    <p:sldId id="356" r:id="rId49"/>
    <p:sldId id="378" r:id="rId50"/>
    <p:sldId id="400" r:id="rId51"/>
    <p:sldId id="402" r:id="rId52"/>
    <p:sldId id="405" r:id="rId53"/>
    <p:sldId id="401" r:id="rId54"/>
    <p:sldId id="279" r:id="rId55"/>
  </p:sldIdLst>
  <p:sldSz cx="12192000" cy="6858000"/>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4463"/>
    <p:restoredTop sz="94620"/>
  </p:normalViewPr>
  <p:slideViewPr>
    <p:cSldViewPr snapToGrid="0" snapToObjects="1">
      <p:cViewPr varScale="1">
        <p:scale>
          <a:sx n="64" d="100"/>
          <a:sy n="64" d="100"/>
        </p:scale>
        <p:origin x="388"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slide" Target="slides/slide5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viewProps" Target="viewProps.xml"/><Relationship Id="rId5" Type="http://schemas.openxmlformats.org/officeDocument/2006/relationships/slide" Target="slides/slide1.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notesMaster" Target="notesMasters/notesMaster1.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theme" Target="theme/theme1.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presProps" Target="presProps.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BF30EB0-85D1-644D-8561-93E874797DB7}" type="datetimeFigureOut">
              <a:rPr lang="da-DK" smtClean="0"/>
              <a:t>06-02-2022</a:t>
            </a:fld>
            <a:endParaRPr lang="da-DK"/>
          </a:p>
        </p:txBody>
      </p:sp>
      <p:sp>
        <p:nvSpPr>
          <p:cNvPr id="4" name="Pladsholder til slidebille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r>
              <a:rPr lang="da-DK"/>
              <a:t>Klik for at redigere teksttypografierne i masteren
Andet niveau
Tredje niveau
Fjerde niveau
Femte niveau</a:t>
            </a:r>
          </a:p>
        </p:txBody>
      </p:sp>
      <p:sp>
        <p:nvSpPr>
          <p:cNvPr id="6" name="Pladsholder til sidefod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a-DK"/>
          </a:p>
        </p:txBody>
      </p:sp>
      <p:sp>
        <p:nvSpPr>
          <p:cNvPr id="7" name="Pladsholder til sli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885BFF9-878B-E841-8010-28531BBDAC36}" type="slidenum">
              <a:rPr lang="da-DK" smtClean="0"/>
              <a:t>‹nr.›</a:t>
            </a:fld>
            <a:endParaRPr lang="da-DK"/>
          </a:p>
        </p:txBody>
      </p:sp>
    </p:spTree>
    <p:extLst>
      <p:ext uri="{BB962C8B-B14F-4D97-AF65-F5344CB8AC3E}">
        <p14:creationId xmlns:p14="http://schemas.microsoft.com/office/powerpoint/2010/main" val="14009022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3"/>
        <p:cNvGrpSpPr/>
        <p:nvPr/>
      </p:nvGrpSpPr>
      <p:grpSpPr>
        <a:xfrm>
          <a:off x="0" y="0"/>
          <a:ext cx="0" cy="0"/>
          <a:chOff x="0" y="0"/>
          <a:chExt cx="0" cy="0"/>
        </a:xfrm>
      </p:grpSpPr>
      <p:sp>
        <p:nvSpPr>
          <p:cNvPr id="54" name="Google Shape;54;g35f391192_0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5" name="Google Shape;55;g35f391192_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91559449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9"/>
        <p:cNvGrpSpPr/>
        <p:nvPr/>
      </p:nvGrpSpPr>
      <p:grpSpPr>
        <a:xfrm>
          <a:off x="0" y="0"/>
          <a:ext cx="0" cy="0"/>
          <a:chOff x="0" y="0"/>
          <a:chExt cx="0" cy="0"/>
        </a:xfrm>
      </p:grpSpPr>
      <p:sp>
        <p:nvSpPr>
          <p:cNvPr id="150" name="Google Shape;150;g35f391192_0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1" name="Google Shape;151;g35f391192_0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00207980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
        <p:cNvGrpSpPr/>
        <p:nvPr/>
      </p:nvGrpSpPr>
      <p:grpSpPr>
        <a:xfrm>
          <a:off x="0" y="0"/>
          <a:ext cx="0" cy="0"/>
          <a:chOff x="0" y="0"/>
          <a:chExt cx="0" cy="0"/>
        </a:xfrm>
      </p:grpSpPr>
      <p:sp>
        <p:nvSpPr>
          <p:cNvPr id="92" name="Google Shape;92;g35f391192_0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3" name="Google Shape;93;g35f391192_0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80027408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g35f391192_0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6" name="Google Shape;86;g35f391192_0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33661159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g35ed75ccf_0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2" name="Google Shape;112;g35ed75ccf_0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9999366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
        <p:cNvGrpSpPr/>
        <p:nvPr/>
      </p:nvGrpSpPr>
      <p:grpSpPr>
        <a:xfrm>
          <a:off x="0" y="0"/>
          <a:ext cx="0" cy="0"/>
          <a:chOff x="0" y="0"/>
          <a:chExt cx="0" cy="0"/>
        </a:xfrm>
      </p:grpSpPr>
      <p:sp>
        <p:nvSpPr>
          <p:cNvPr id="92" name="Google Shape;92;g35f391192_0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3" name="Google Shape;93;g35f391192_0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79840290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
        <p:cNvGrpSpPr/>
        <p:nvPr/>
      </p:nvGrpSpPr>
      <p:grpSpPr>
        <a:xfrm>
          <a:off x="0" y="0"/>
          <a:ext cx="0" cy="0"/>
          <a:chOff x="0" y="0"/>
          <a:chExt cx="0" cy="0"/>
        </a:xfrm>
      </p:grpSpPr>
      <p:sp>
        <p:nvSpPr>
          <p:cNvPr id="92" name="Google Shape;92;g35f391192_0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3" name="Google Shape;93;g35f391192_0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83632881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
        <p:cNvGrpSpPr/>
        <p:nvPr/>
      </p:nvGrpSpPr>
      <p:grpSpPr>
        <a:xfrm>
          <a:off x="0" y="0"/>
          <a:ext cx="0" cy="0"/>
          <a:chOff x="0" y="0"/>
          <a:chExt cx="0" cy="0"/>
        </a:xfrm>
      </p:grpSpPr>
      <p:sp>
        <p:nvSpPr>
          <p:cNvPr id="92" name="Google Shape;92;g35f391192_0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3" name="Google Shape;93;g35f391192_0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32015908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9"/>
        <p:cNvGrpSpPr/>
        <p:nvPr/>
      </p:nvGrpSpPr>
      <p:grpSpPr>
        <a:xfrm>
          <a:off x="0" y="0"/>
          <a:ext cx="0" cy="0"/>
          <a:chOff x="0" y="0"/>
          <a:chExt cx="0" cy="0"/>
        </a:xfrm>
      </p:grpSpPr>
      <p:sp>
        <p:nvSpPr>
          <p:cNvPr id="360" name="Google Shape;360;g35ed75ccf_0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61" name="Google Shape;361;g35ed75ccf_0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9726718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9"/>
        <p:cNvGrpSpPr/>
        <p:nvPr/>
      </p:nvGrpSpPr>
      <p:grpSpPr>
        <a:xfrm>
          <a:off x="0" y="0"/>
          <a:ext cx="0" cy="0"/>
          <a:chOff x="0" y="0"/>
          <a:chExt cx="0" cy="0"/>
        </a:xfrm>
      </p:grpSpPr>
      <p:sp>
        <p:nvSpPr>
          <p:cNvPr id="150" name="Google Shape;150;g35f391192_0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1" name="Google Shape;151;g35f391192_0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0751194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9"/>
        <p:cNvGrpSpPr/>
        <p:nvPr/>
      </p:nvGrpSpPr>
      <p:grpSpPr>
        <a:xfrm>
          <a:off x="0" y="0"/>
          <a:ext cx="0" cy="0"/>
          <a:chOff x="0" y="0"/>
          <a:chExt cx="0" cy="0"/>
        </a:xfrm>
      </p:grpSpPr>
      <p:sp>
        <p:nvSpPr>
          <p:cNvPr id="250" name="Google Shape;250;g35ed75ccf_04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1" name="Google Shape;251;g35ed75ccf_04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3658854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g35f391192_0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6" name="Google Shape;86;g35f391192_0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6467429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
        <p:cNvGrpSpPr/>
        <p:nvPr/>
      </p:nvGrpSpPr>
      <p:grpSpPr>
        <a:xfrm>
          <a:off x="0" y="0"/>
          <a:ext cx="0" cy="0"/>
          <a:chOff x="0" y="0"/>
          <a:chExt cx="0" cy="0"/>
        </a:xfrm>
      </p:grpSpPr>
      <p:sp>
        <p:nvSpPr>
          <p:cNvPr id="92" name="Google Shape;92;g35f391192_0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3" name="Google Shape;93;g35f391192_0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2746699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
        <p:cNvGrpSpPr/>
        <p:nvPr/>
      </p:nvGrpSpPr>
      <p:grpSpPr>
        <a:xfrm>
          <a:off x="0" y="0"/>
          <a:ext cx="0" cy="0"/>
          <a:chOff x="0" y="0"/>
          <a:chExt cx="0" cy="0"/>
        </a:xfrm>
      </p:grpSpPr>
      <p:sp>
        <p:nvSpPr>
          <p:cNvPr id="92" name="Google Shape;92;g35f391192_0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3" name="Google Shape;93;g35f391192_0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5249700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
        <p:cNvGrpSpPr/>
        <p:nvPr/>
      </p:nvGrpSpPr>
      <p:grpSpPr>
        <a:xfrm>
          <a:off x="0" y="0"/>
          <a:ext cx="0" cy="0"/>
          <a:chOff x="0" y="0"/>
          <a:chExt cx="0" cy="0"/>
        </a:xfrm>
      </p:grpSpPr>
      <p:sp>
        <p:nvSpPr>
          <p:cNvPr id="92" name="Google Shape;92;g35f391192_0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3" name="Google Shape;93;g35f391192_0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4783986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9"/>
        <p:cNvGrpSpPr/>
        <p:nvPr/>
      </p:nvGrpSpPr>
      <p:grpSpPr>
        <a:xfrm>
          <a:off x="0" y="0"/>
          <a:ext cx="0" cy="0"/>
          <a:chOff x="0" y="0"/>
          <a:chExt cx="0" cy="0"/>
        </a:xfrm>
      </p:grpSpPr>
      <p:sp>
        <p:nvSpPr>
          <p:cNvPr id="250" name="Google Shape;250;g35ed75ccf_04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1" name="Google Shape;251;g35ed75ccf_04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98377459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g35f391192_0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6" name="Google Shape;86;g35f391192_0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0311937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26D5641-D8FC-F241-BFC1-4A526DDA6E01}"/>
              </a:ext>
            </a:extLst>
          </p:cNvPr>
          <p:cNvSpPr>
            <a:spLocks noGrp="1"/>
          </p:cNvSpPr>
          <p:nvPr>
            <p:ph type="ctrTitle"/>
          </p:nvPr>
        </p:nvSpPr>
        <p:spPr>
          <a:xfrm>
            <a:off x="1524000" y="1122363"/>
            <a:ext cx="9144000" cy="2387600"/>
          </a:xfrm>
        </p:spPr>
        <p:txBody>
          <a:bodyPr anchor="b"/>
          <a:lstStyle>
            <a:lvl1pPr algn="ctr">
              <a:defRPr sz="6000"/>
            </a:lvl1pPr>
          </a:lstStyle>
          <a:p>
            <a:r>
              <a:rPr lang="da-DK"/>
              <a:t>Klik for at redigere titeltypografien i masteren</a:t>
            </a:r>
          </a:p>
        </p:txBody>
      </p:sp>
      <p:sp>
        <p:nvSpPr>
          <p:cNvPr id="3" name="Undertitel 2">
            <a:extLst>
              <a:ext uri="{FF2B5EF4-FFF2-40B4-BE49-F238E27FC236}">
                <a16:creationId xmlns:a16="http://schemas.microsoft.com/office/drawing/2014/main" id="{C1E350D7-44F2-0742-A913-418F5E9B6EA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a:t>Klik for at redigere undertiteltypografien i masteren</a:t>
            </a:r>
          </a:p>
        </p:txBody>
      </p:sp>
      <p:sp>
        <p:nvSpPr>
          <p:cNvPr id="4" name="Pladsholder til dato 3">
            <a:extLst>
              <a:ext uri="{FF2B5EF4-FFF2-40B4-BE49-F238E27FC236}">
                <a16:creationId xmlns:a16="http://schemas.microsoft.com/office/drawing/2014/main" id="{A17AD995-6243-3E4D-B2DB-6C4C98B21990}"/>
              </a:ext>
            </a:extLst>
          </p:cNvPr>
          <p:cNvSpPr>
            <a:spLocks noGrp="1"/>
          </p:cNvSpPr>
          <p:nvPr>
            <p:ph type="dt" sz="half" idx="10"/>
          </p:nvPr>
        </p:nvSpPr>
        <p:spPr/>
        <p:txBody>
          <a:bodyPr/>
          <a:lstStyle/>
          <a:p>
            <a:fld id="{EE3EAC12-2385-8146-9AF1-6C9BFF792561}" type="datetimeFigureOut">
              <a:rPr lang="da-DK" smtClean="0"/>
              <a:t>06-02-2022</a:t>
            </a:fld>
            <a:endParaRPr lang="da-DK"/>
          </a:p>
        </p:txBody>
      </p:sp>
      <p:sp>
        <p:nvSpPr>
          <p:cNvPr id="5" name="Pladsholder til sidefod 4">
            <a:extLst>
              <a:ext uri="{FF2B5EF4-FFF2-40B4-BE49-F238E27FC236}">
                <a16:creationId xmlns:a16="http://schemas.microsoft.com/office/drawing/2014/main" id="{DAD04FA6-FAEB-A443-9E4F-5E0045D9E8EC}"/>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60EBB9F2-9C50-8849-B196-15E61F47606A}"/>
              </a:ext>
            </a:extLst>
          </p:cNvPr>
          <p:cNvSpPr>
            <a:spLocks noGrp="1"/>
          </p:cNvSpPr>
          <p:nvPr>
            <p:ph type="sldNum" sz="quarter" idx="12"/>
          </p:nvPr>
        </p:nvSpPr>
        <p:spPr/>
        <p:txBody>
          <a:bodyPr/>
          <a:lstStyle/>
          <a:p>
            <a:fld id="{9966D843-E58C-514F-A3EA-55259AE6C56B}" type="slidenum">
              <a:rPr lang="da-DK" smtClean="0"/>
              <a:t>‹nr.›</a:t>
            </a:fld>
            <a:endParaRPr lang="da-DK"/>
          </a:p>
        </p:txBody>
      </p:sp>
    </p:spTree>
    <p:extLst>
      <p:ext uri="{BB962C8B-B14F-4D97-AF65-F5344CB8AC3E}">
        <p14:creationId xmlns:p14="http://schemas.microsoft.com/office/powerpoint/2010/main" val="28688273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6AE09A1-D040-314E-8322-79944989EA55}"/>
              </a:ext>
            </a:extLst>
          </p:cNvPr>
          <p:cNvSpPr>
            <a:spLocks noGrp="1"/>
          </p:cNvSpPr>
          <p:nvPr>
            <p:ph type="title"/>
          </p:nvPr>
        </p:nvSpPr>
        <p:spPr/>
        <p:txBody>
          <a:bodyPr/>
          <a:lstStyle/>
          <a:p>
            <a:r>
              <a:rPr lang="da-DK"/>
              <a:t>Klik for at redigere titeltypografien i masteren</a:t>
            </a:r>
          </a:p>
        </p:txBody>
      </p:sp>
      <p:sp>
        <p:nvSpPr>
          <p:cNvPr id="3" name="Pladsholder til lodret titel 2">
            <a:extLst>
              <a:ext uri="{FF2B5EF4-FFF2-40B4-BE49-F238E27FC236}">
                <a16:creationId xmlns:a16="http://schemas.microsoft.com/office/drawing/2014/main" id="{D6C94C75-257F-9144-87F1-625B10585A0F}"/>
              </a:ext>
            </a:extLst>
          </p:cNvPr>
          <p:cNvSpPr>
            <a:spLocks noGrp="1"/>
          </p:cNvSpPr>
          <p:nvPr>
            <p:ph type="body" orient="vert" idx="1"/>
          </p:nvPr>
        </p:nvSpPr>
        <p:spPr/>
        <p:txBody>
          <a:bodyPr vert="eaVert"/>
          <a:lstStyle/>
          <a:p>
            <a:r>
              <a:rPr lang="da-DK"/>
              <a:t>Klik for at redigere teksttypografierne i masteren
Andet niveau
Tredje niveau
Fjerde niveau
Femte niveau</a:t>
            </a:r>
          </a:p>
        </p:txBody>
      </p:sp>
      <p:sp>
        <p:nvSpPr>
          <p:cNvPr id="4" name="Pladsholder til dato 3">
            <a:extLst>
              <a:ext uri="{FF2B5EF4-FFF2-40B4-BE49-F238E27FC236}">
                <a16:creationId xmlns:a16="http://schemas.microsoft.com/office/drawing/2014/main" id="{331E3692-3FDD-B54B-9FD9-6996E63BD153}"/>
              </a:ext>
            </a:extLst>
          </p:cNvPr>
          <p:cNvSpPr>
            <a:spLocks noGrp="1"/>
          </p:cNvSpPr>
          <p:nvPr>
            <p:ph type="dt" sz="half" idx="10"/>
          </p:nvPr>
        </p:nvSpPr>
        <p:spPr/>
        <p:txBody>
          <a:bodyPr/>
          <a:lstStyle/>
          <a:p>
            <a:fld id="{EE3EAC12-2385-8146-9AF1-6C9BFF792561}" type="datetimeFigureOut">
              <a:rPr lang="da-DK" smtClean="0"/>
              <a:t>06-02-2022</a:t>
            </a:fld>
            <a:endParaRPr lang="da-DK"/>
          </a:p>
        </p:txBody>
      </p:sp>
      <p:sp>
        <p:nvSpPr>
          <p:cNvPr id="5" name="Pladsholder til sidefod 4">
            <a:extLst>
              <a:ext uri="{FF2B5EF4-FFF2-40B4-BE49-F238E27FC236}">
                <a16:creationId xmlns:a16="http://schemas.microsoft.com/office/drawing/2014/main" id="{3F276B3B-6B38-2443-A21A-686BAB523604}"/>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3569CFC8-3ED4-FA48-9C4D-8D7441A00FF6}"/>
              </a:ext>
            </a:extLst>
          </p:cNvPr>
          <p:cNvSpPr>
            <a:spLocks noGrp="1"/>
          </p:cNvSpPr>
          <p:nvPr>
            <p:ph type="sldNum" sz="quarter" idx="12"/>
          </p:nvPr>
        </p:nvSpPr>
        <p:spPr/>
        <p:txBody>
          <a:bodyPr/>
          <a:lstStyle/>
          <a:p>
            <a:fld id="{9966D843-E58C-514F-A3EA-55259AE6C56B}" type="slidenum">
              <a:rPr lang="da-DK" smtClean="0"/>
              <a:t>‹nr.›</a:t>
            </a:fld>
            <a:endParaRPr lang="da-DK"/>
          </a:p>
        </p:txBody>
      </p:sp>
    </p:spTree>
    <p:extLst>
      <p:ext uri="{BB962C8B-B14F-4D97-AF65-F5344CB8AC3E}">
        <p14:creationId xmlns:p14="http://schemas.microsoft.com/office/powerpoint/2010/main" val="18366420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a:extLst>
              <a:ext uri="{FF2B5EF4-FFF2-40B4-BE49-F238E27FC236}">
                <a16:creationId xmlns:a16="http://schemas.microsoft.com/office/drawing/2014/main" id="{F7F838D9-5FD5-C243-9CCD-F5566AF1571D}"/>
              </a:ext>
            </a:extLst>
          </p:cNvPr>
          <p:cNvSpPr>
            <a:spLocks noGrp="1"/>
          </p:cNvSpPr>
          <p:nvPr>
            <p:ph type="title" orient="vert"/>
          </p:nvPr>
        </p:nvSpPr>
        <p:spPr>
          <a:xfrm>
            <a:off x="8724900" y="365125"/>
            <a:ext cx="2628900" cy="5811838"/>
          </a:xfrm>
        </p:spPr>
        <p:txBody>
          <a:bodyPr vert="eaVert"/>
          <a:lstStyle/>
          <a:p>
            <a:r>
              <a:rPr lang="da-DK"/>
              <a:t>Klik for at redigere titeltypografien i masteren</a:t>
            </a:r>
          </a:p>
        </p:txBody>
      </p:sp>
      <p:sp>
        <p:nvSpPr>
          <p:cNvPr id="3" name="Pladsholder til lodret titel 2">
            <a:extLst>
              <a:ext uri="{FF2B5EF4-FFF2-40B4-BE49-F238E27FC236}">
                <a16:creationId xmlns:a16="http://schemas.microsoft.com/office/drawing/2014/main" id="{45992710-F845-1F46-BCE4-28A59697FC85}"/>
              </a:ext>
            </a:extLst>
          </p:cNvPr>
          <p:cNvSpPr>
            <a:spLocks noGrp="1"/>
          </p:cNvSpPr>
          <p:nvPr>
            <p:ph type="body" orient="vert" idx="1"/>
          </p:nvPr>
        </p:nvSpPr>
        <p:spPr>
          <a:xfrm>
            <a:off x="838200" y="365125"/>
            <a:ext cx="7734300" cy="5811838"/>
          </a:xfrm>
        </p:spPr>
        <p:txBody>
          <a:bodyPr vert="eaVert"/>
          <a:lstStyle/>
          <a:p>
            <a:r>
              <a:rPr lang="da-DK"/>
              <a:t>Klik for at redigere teksttypografierne i masteren
Andet niveau
Tredje niveau
Fjerde niveau
Femte niveau</a:t>
            </a:r>
          </a:p>
        </p:txBody>
      </p:sp>
      <p:sp>
        <p:nvSpPr>
          <p:cNvPr id="4" name="Pladsholder til dato 3">
            <a:extLst>
              <a:ext uri="{FF2B5EF4-FFF2-40B4-BE49-F238E27FC236}">
                <a16:creationId xmlns:a16="http://schemas.microsoft.com/office/drawing/2014/main" id="{E9C77983-6D62-E84F-8B2A-D77FAB506D6E}"/>
              </a:ext>
            </a:extLst>
          </p:cNvPr>
          <p:cNvSpPr>
            <a:spLocks noGrp="1"/>
          </p:cNvSpPr>
          <p:nvPr>
            <p:ph type="dt" sz="half" idx="10"/>
          </p:nvPr>
        </p:nvSpPr>
        <p:spPr/>
        <p:txBody>
          <a:bodyPr/>
          <a:lstStyle/>
          <a:p>
            <a:fld id="{EE3EAC12-2385-8146-9AF1-6C9BFF792561}" type="datetimeFigureOut">
              <a:rPr lang="da-DK" smtClean="0"/>
              <a:t>06-02-2022</a:t>
            </a:fld>
            <a:endParaRPr lang="da-DK"/>
          </a:p>
        </p:txBody>
      </p:sp>
      <p:sp>
        <p:nvSpPr>
          <p:cNvPr id="5" name="Pladsholder til sidefod 4">
            <a:extLst>
              <a:ext uri="{FF2B5EF4-FFF2-40B4-BE49-F238E27FC236}">
                <a16:creationId xmlns:a16="http://schemas.microsoft.com/office/drawing/2014/main" id="{B8BF370A-D06D-6140-B4EA-1B78EB31E6AF}"/>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7ADDE6BC-0570-204E-8FA7-300AE6588E59}"/>
              </a:ext>
            </a:extLst>
          </p:cNvPr>
          <p:cNvSpPr>
            <a:spLocks noGrp="1"/>
          </p:cNvSpPr>
          <p:nvPr>
            <p:ph type="sldNum" sz="quarter" idx="12"/>
          </p:nvPr>
        </p:nvSpPr>
        <p:spPr/>
        <p:txBody>
          <a:bodyPr/>
          <a:lstStyle/>
          <a:p>
            <a:fld id="{9966D843-E58C-514F-A3EA-55259AE6C56B}" type="slidenum">
              <a:rPr lang="da-DK" smtClean="0"/>
              <a:t>‹nr.›</a:t>
            </a:fld>
            <a:endParaRPr lang="da-DK"/>
          </a:p>
        </p:txBody>
      </p:sp>
    </p:spTree>
    <p:extLst>
      <p:ext uri="{BB962C8B-B14F-4D97-AF65-F5344CB8AC3E}">
        <p14:creationId xmlns:p14="http://schemas.microsoft.com/office/powerpoint/2010/main" val="6208749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type="title">
  <p:cSld name="Title">
    <p:bg>
      <p:bgPr>
        <a:solidFill>
          <a:srgbClr val="FFB600"/>
        </a:solidFill>
        <a:effectLst/>
      </p:bgPr>
    </p:bg>
    <p:spTree>
      <p:nvGrpSpPr>
        <p:cNvPr id="1" name="Shape 9"/>
        <p:cNvGrpSpPr/>
        <p:nvPr/>
      </p:nvGrpSpPr>
      <p:grpSpPr>
        <a:xfrm>
          <a:off x="0" y="0"/>
          <a:ext cx="0" cy="0"/>
          <a:chOff x="0" y="0"/>
          <a:chExt cx="0" cy="0"/>
        </a:xfrm>
      </p:grpSpPr>
      <p:sp>
        <p:nvSpPr>
          <p:cNvPr id="10" name="Google Shape;10;p2"/>
          <p:cNvSpPr/>
          <p:nvPr/>
        </p:nvSpPr>
        <p:spPr>
          <a:xfrm>
            <a:off x="520981" y="506503"/>
            <a:ext cx="11150039" cy="5844995"/>
          </a:xfrm>
          <a:custGeom>
            <a:avLst/>
            <a:gdLst/>
            <a:ahLst/>
            <a:cxnLst/>
            <a:rect l="l" t="t" r="r" b="b"/>
            <a:pathLst>
              <a:path w="285508" h="149667" fill="none" extrusionOk="0">
                <a:moveTo>
                  <a:pt x="252882" y="0"/>
                </a:moveTo>
                <a:lnTo>
                  <a:pt x="13220" y="0"/>
                </a:lnTo>
                <a:lnTo>
                  <a:pt x="13220" y="0"/>
                </a:lnTo>
                <a:lnTo>
                  <a:pt x="11826" y="61"/>
                </a:lnTo>
                <a:lnTo>
                  <a:pt x="10552" y="243"/>
                </a:lnTo>
                <a:lnTo>
                  <a:pt x="9279" y="607"/>
                </a:lnTo>
                <a:lnTo>
                  <a:pt x="8066" y="1031"/>
                </a:lnTo>
                <a:lnTo>
                  <a:pt x="6914" y="1577"/>
                </a:lnTo>
                <a:lnTo>
                  <a:pt x="5822" y="2244"/>
                </a:lnTo>
                <a:lnTo>
                  <a:pt x="4791" y="3032"/>
                </a:lnTo>
                <a:lnTo>
                  <a:pt x="3881" y="3881"/>
                </a:lnTo>
                <a:lnTo>
                  <a:pt x="3032" y="4791"/>
                </a:lnTo>
                <a:lnTo>
                  <a:pt x="2244" y="5822"/>
                </a:lnTo>
                <a:lnTo>
                  <a:pt x="1577" y="6914"/>
                </a:lnTo>
                <a:lnTo>
                  <a:pt x="1031" y="8066"/>
                </a:lnTo>
                <a:lnTo>
                  <a:pt x="607" y="9279"/>
                </a:lnTo>
                <a:lnTo>
                  <a:pt x="243" y="10552"/>
                </a:lnTo>
                <a:lnTo>
                  <a:pt x="61" y="11826"/>
                </a:lnTo>
                <a:lnTo>
                  <a:pt x="0" y="13220"/>
                </a:lnTo>
                <a:lnTo>
                  <a:pt x="0" y="136447"/>
                </a:lnTo>
                <a:lnTo>
                  <a:pt x="0" y="136447"/>
                </a:lnTo>
                <a:lnTo>
                  <a:pt x="61" y="137841"/>
                </a:lnTo>
                <a:lnTo>
                  <a:pt x="243" y="139115"/>
                </a:lnTo>
                <a:lnTo>
                  <a:pt x="607" y="140388"/>
                </a:lnTo>
                <a:lnTo>
                  <a:pt x="1031" y="141601"/>
                </a:lnTo>
                <a:lnTo>
                  <a:pt x="1577" y="142753"/>
                </a:lnTo>
                <a:lnTo>
                  <a:pt x="2244" y="143845"/>
                </a:lnTo>
                <a:lnTo>
                  <a:pt x="3032" y="144876"/>
                </a:lnTo>
                <a:lnTo>
                  <a:pt x="3881" y="145786"/>
                </a:lnTo>
                <a:lnTo>
                  <a:pt x="4791" y="146635"/>
                </a:lnTo>
                <a:lnTo>
                  <a:pt x="5822" y="147423"/>
                </a:lnTo>
                <a:lnTo>
                  <a:pt x="6914" y="148090"/>
                </a:lnTo>
                <a:lnTo>
                  <a:pt x="8066" y="148636"/>
                </a:lnTo>
                <a:lnTo>
                  <a:pt x="9279" y="149060"/>
                </a:lnTo>
                <a:lnTo>
                  <a:pt x="10552" y="149424"/>
                </a:lnTo>
                <a:lnTo>
                  <a:pt x="11826" y="149606"/>
                </a:lnTo>
                <a:lnTo>
                  <a:pt x="13220" y="149667"/>
                </a:lnTo>
                <a:lnTo>
                  <a:pt x="272288" y="149667"/>
                </a:lnTo>
                <a:lnTo>
                  <a:pt x="272288" y="149667"/>
                </a:lnTo>
                <a:lnTo>
                  <a:pt x="273682" y="149606"/>
                </a:lnTo>
                <a:lnTo>
                  <a:pt x="274956" y="149424"/>
                </a:lnTo>
                <a:lnTo>
                  <a:pt x="276229" y="149060"/>
                </a:lnTo>
                <a:lnTo>
                  <a:pt x="277442" y="148636"/>
                </a:lnTo>
                <a:lnTo>
                  <a:pt x="278594" y="148090"/>
                </a:lnTo>
                <a:lnTo>
                  <a:pt x="279686" y="147423"/>
                </a:lnTo>
                <a:lnTo>
                  <a:pt x="280717" y="146635"/>
                </a:lnTo>
                <a:lnTo>
                  <a:pt x="281627" y="145786"/>
                </a:lnTo>
                <a:lnTo>
                  <a:pt x="282476" y="144876"/>
                </a:lnTo>
                <a:lnTo>
                  <a:pt x="283264" y="143845"/>
                </a:lnTo>
                <a:lnTo>
                  <a:pt x="283931" y="142753"/>
                </a:lnTo>
                <a:lnTo>
                  <a:pt x="284477" y="141601"/>
                </a:lnTo>
                <a:lnTo>
                  <a:pt x="284901" y="140388"/>
                </a:lnTo>
                <a:lnTo>
                  <a:pt x="285265" y="139115"/>
                </a:lnTo>
                <a:lnTo>
                  <a:pt x="285447" y="137841"/>
                </a:lnTo>
                <a:lnTo>
                  <a:pt x="285508" y="136447"/>
                </a:lnTo>
                <a:lnTo>
                  <a:pt x="285508" y="32626"/>
                </a:lnTo>
              </a:path>
            </a:pathLst>
          </a:custGeom>
          <a:noFill/>
          <a:ln w="19050" cap="flat" cmpd="sng">
            <a:solidFill>
              <a:srgbClr val="FFFFFF"/>
            </a:solidFill>
            <a:prstDash val="dot"/>
            <a:round/>
            <a:headEnd type="none" w="sm" len="sm"/>
            <a:tailEnd type="none" w="sm" len="sm"/>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1" name="Google Shape;11;p2"/>
          <p:cNvSpPr txBox="1">
            <a:spLocks noGrp="1"/>
          </p:cNvSpPr>
          <p:nvPr>
            <p:ph type="ctrTitle"/>
          </p:nvPr>
        </p:nvSpPr>
        <p:spPr>
          <a:xfrm>
            <a:off x="914400" y="4382951"/>
            <a:ext cx="10363200" cy="1546400"/>
          </a:xfrm>
          <a:prstGeom prst="rect">
            <a:avLst/>
          </a:prstGeom>
        </p:spPr>
        <p:txBody>
          <a:bodyPr spcFirstLastPara="1" wrap="square" lIns="91425" tIns="91425" rIns="91425" bIns="91425" anchor="b" anchorCtr="0"/>
          <a:lstStyle>
            <a:lvl1pPr lvl="0">
              <a:spcBef>
                <a:spcPts val="0"/>
              </a:spcBef>
              <a:spcAft>
                <a:spcPts val="0"/>
              </a:spcAft>
              <a:buClr>
                <a:srgbClr val="FFFFFF"/>
              </a:buClr>
              <a:buSzPts val="6000"/>
              <a:buNone/>
              <a:defRPr sz="8000">
                <a:solidFill>
                  <a:srgbClr val="FFFFFF"/>
                </a:solidFill>
              </a:defRPr>
            </a:lvl1pPr>
            <a:lvl2pPr lvl="1">
              <a:spcBef>
                <a:spcPts val="0"/>
              </a:spcBef>
              <a:spcAft>
                <a:spcPts val="0"/>
              </a:spcAft>
              <a:buClr>
                <a:srgbClr val="FFFFFF"/>
              </a:buClr>
              <a:buSzPts val="6000"/>
              <a:buNone/>
              <a:defRPr sz="8000">
                <a:solidFill>
                  <a:srgbClr val="FFFFFF"/>
                </a:solidFill>
              </a:defRPr>
            </a:lvl2pPr>
            <a:lvl3pPr lvl="2">
              <a:spcBef>
                <a:spcPts val="0"/>
              </a:spcBef>
              <a:spcAft>
                <a:spcPts val="0"/>
              </a:spcAft>
              <a:buClr>
                <a:srgbClr val="FFFFFF"/>
              </a:buClr>
              <a:buSzPts val="6000"/>
              <a:buNone/>
              <a:defRPr sz="8000">
                <a:solidFill>
                  <a:srgbClr val="FFFFFF"/>
                </a:solidFill>
              </a:defRPr>
            </a:lvl3pPr>
            <a:lvl4pPr lvl="3">
              <a:spcBef>
                <a:spcPts val="0"/>
              </a:spcBef>
              <a:spcAft>
                <a:spcPts val="0"/>
              </a:spcAft>
              <a:buClr>
                <a:srgbClr val="FFFFFF"/>
              </a:buClr>
              <a:buSzPts val="6000"/>
              <a:buNone/>
              <a:defRPr sz="8000">
                <a:solidFill>
                  <a:srgbClr val="FFFFFF"/>
                </a:solidFill>
              </a:defRPr>
            </a:lvl4pPr>
            <a:lvl5pPr lvl="4">
              <a:spcBef>
                <a:spcPts val="0"/>
              </a:spcBef>
              <a:spcAft>
                <a:spcPts val="0"/>
              </a:spcAft>
              <a:buClr>
                <a:srgbClr val="FFFFFF"/>
              </a:buClr>
              <a:buSzPts val="6000"/>
              <a:buNone/>
              <a:defRPr sz="8000">
                <a:solidFill>
                  <a:srgbClr val="FFFFFF"/>
                </a:solidFill>
              </a:defRPr>
            </a:lvl5pPr>
            <a:lvl6pPr lvl="5">
              <a:spcBef>
                <a:spcPts val="0"/>
              </a:spcBef>
              <a:spcAft>
                <a:spcPts val="0"/>
              </a:spcAft>
              <a:buClr>
                <a:srgbClr val="FFFFFF"/>
              </a:buClr>
              <a:buSzPts val="6000"/>
              <a:buNone/>
              <a:defRPr sz="8000">
                <a:solidFill>
                  <a:srgbClr val="FFFFFF"/>
                </a:solidFill>
              </a:defRPr>
            </a:lvl6pPr>
            <a:lvl7pPr lvl="6">
              <a:spcBef>
                <a:spcPts val="0"/>
              </a:spcBef>
              <a:spcAft>
                <a:spcPts val="0"/>
              </a:spcAft>
              <a:buClr>
                <a:srgbClr val="FFFFFF"/>
              </a:buClr>
              <a:buSzPts val="6000"/>
              <a:buNone/>
              <a:defRPr sz="8000">
                <a:solidFill>
                  <a:srgbClr val="FFFFFF"/>
                </a:solidFill>
              </a:defRPr>
            </a:lvl7pPr>
            <a:lvl8pPr lvl="7">
              <a:spcBef>
                <a:spcPts val="0"/>
              </a:spcBef>
              <a:spcAft>
                <a:spcPts val="0"/>
              </a:spcAft>
              <a:buClr>
                <a:srgbClr val="FFFFFF"/>
              </a:buClr>
              <a:buSzPts val="6000"/>
              <a:buNone/>
              <a:defRPr sz="8000">
                <a:solidFill>
                  <a:srgbClr val="FFFFFF"/>
                </a:solidFill>
              </a:defRPr>
            </a:lvl8pPr>
            <a:lvl9pPr lvl="8">
              <a:spcBef>
                <a:spcPts val="0"/>
              </a:spcBef>
              <a:spcAft>
                <a:spcPts val="0"/>
              </a:spcAft>
              <a:buClr>
                <a:srgbClr val="FFFFFF"/>
              </a:buClr>
              <a:buSzPts val="6000"/>
              <a:buNone/>
              <a:defRPr sz="8000">
                <a:solidFill>
                  <a:srgbClr val="FFFFFF"/>
                </a:solidFill>
              </a:defRPr>
            </a:lvl9pPr>
          </a:lstStyle>
          <a:p>
            <a:endParaRPr/>
          </a:p>
        </p:txBody>
      </p:sp>
    </p:spTree>
    <p:extLst>
      <p:ext uri="{BB962C8B-B14F-4D97-AF65-F5344CB8AC3E}">
        <p14:creationId xmlns:p14="http://schemas.microsoft.com/office/powerpoint/2010/main" val="131711784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Subtitle">
  <p:cSld name="Subtitle">
    <p:bg>
      <p:bgPr>
        <a:solidFill>
          <a:srgbClr val="FFB600"/>
        </a:solidFill>
        <a:effectLst/>
      </p:bgPr>
    </p:bg>
    <p:spTree>
      <p:nvGrpSpPr>
        <p:cNvPr id="1" name="Shape 12"/>
        <p:cNvGrpSpPr/>
        <p:nvPr/>
      </p:nvGrpSpPr>
      <p:grpSpPr>
        <a:xfrm>
          <a:off x="0" y="0"/>
          <a:ext cx="0" cy="0"/>
          <a:chOff x="0" y="0"/>
          <a:chExt cx="0" cy="0"/>
        </a:xfrm>
      </p:grpSpPr>
      <p:sp>
        <p:nvSpPr>
          <p:cNvPr id="13" name="Google Shape;13;p3"/>
          <p:cNvSpPr/>
          <p:nvPr/>
        </p:nvSpPr>
        <p:spPr>
          <a:xfrm>
            <a:off x="520981" y="506503"/>
            <a:ext cx="11150039" cy="5844995"/>
          </a:xfrm>
          <a:custGeom>
            <a:avLst/>
            <a:gdLst/>
            <a:ahLst/>
            <a:cxnLst/>
            <a:rect l="l" t="t" r="r" b="b"/>
            <a:pathLst>
              <a:path w="285508" h="149667" fill="none" extrusionOk="0">
                <a:moveTo>
                  <a:pt x="252882" y="0"/>
                </a:moveTo>
                <a:lnTo>
                  <a:pt x="13220" y="0"/>
                </a:lnTo>
                <a:lnTo>
                  <a:pt x="13220" y="0"/>
                </a:lnTo>
                <a:lnTo>
                  <a:pt x="11826" y="61"/>
                </a:lnTo>
                <a:lnTo>
                  <a:pt x="10552" y="243"/>
                </a:lnTo>
                <a:lnTo>
                  <a:pt x="9279" y="607"/>
                </a:lnTo>
                <a:lnTo>
                  <a:pt x="8066" y="1031"/>
                </a:lnTo>
                <a:lnTo>
                  <a:pt x="6914" y="1577"/>
                </a:lnTo>
                <a:lnTo>
                  <a:pt x="5822" y="2244"/>
                </a:lnTo>
                <a:lnTo>
                  <a:pt x="4791" y="3032"/>
                </a:lnTo>
                <a:lnTo>
                  <a:pt x="3881" y="3881"/>
                </a:lnTo>
                <a:lnTo>
                  <a:pt x="3032" y="4791"/>
                </a:lnTo>
                <a:lnTo>
                  <a:pt x="2244" y="5822"/>
                </a:lnTo>
                <a:lnTo>
                  <a:pt x="1577" y="6914"/>
                </a:lnTo>
                <a:lnTo>
                  <a:pt x="1031" y="8066"/>
                </a:lnTo>
                <a:lnTo>
                  <a:pt x="607" y="9279"/>
                </a:lnTo>
                <a:lnTo>
                  <a:pt x="243" y="10552"/>
                </a:lnTo>
                <a:lnTo>
                  <a:pt x="61" y="11826"/>
                </a:lnTo>
                <a:lnTo>
                  <a:pt x="0" y="13220"/>
                </a:lnTo>
                <a:lnTo>
                  <a:pt x="0" y="136447"/>
                </a:lnTo>
                <a:lnTo>
                  <a:pt x="0" y="136447"/>
                </a:lnTo>
                <a:lnTo>
                  <a:pt x="61" y="137841"/>
                </a:lnTo>
                <a:lnTo>
                  <a:pt x="243" y="139115"/>
                </a:lnTo>
                <a:lnTo>
                  <a:pt x="607" y="140388"/>
                </a:lnTo>
                <a:lnTo>
                  <a:pt x="1031" y="141601"/>
                </a:lnTo>
                <a:lnTo>
                  <a:pt x="1577" y="142753"/>
                </a:lnTo>
                <a:lnTo>
                  <a:pt x="2244" y="143845"/>
                </a:lnTo>
                <a:lnTo>
                  <a:pt x="3032" y="144876"/>
                </a:lnTo>
                <a:lnTo>
                  <a:pt x="3881" y="145786"/>
                </a:lnTo>
                <a:lnTo>
                  <a:pt x="4791" y="146635"/>
                </a:lnTo>
                <a:lnTo>
                  <a:pt x="5822" y="147423"/>
                </a:lnTo>
                <a:lnTo>
                  <a:pt x="6914" y="148090"/>
                </a:lnTo>
                <a:lnTo>
                  <a:pt x="8066" y="148636"/>
                </a:lnTo>
                <a:lnTo>
                  <a:pt x="9279" y="149060"/>
                </a:lnTo>
                <a:lnTo>
                  <a:pt x="10552" y="149424"/>
                </a:lnTo>
                <a:lnTo>
                  <a:pt x="11826" y="149606"/>
                </a:lnTo>
                <a:lnTo>
                  <a:pt x="13220" y="149667"/>
                </a:lnTo>
                <a:lnTo>
                  <a:pt x="272288" y="149667"/>
                </a:lnTo>
                <a:lnTo>
                  <a:pt x="272288" y="149667"/>
                </a:lnTo>
                <a:lnTo>
                  <a:pt x="273682" y="149606"/>
                </a:lnTo>
                <a:lnTo>
                  <a:pt x="274956" y="149424"/>
                </a:lnTo>
                <a:lnTo>
                  <a:pt x="276229" y="149060"/>
                </a:lnTo>
                <a:lnTo>
                  <a:pt x="277442" y="148636"/>
                </a:lnTo>
                <a:lnTo>
                  <a:pt x="278594" y="148090"/>
                </a:lnTo>
                <a:lnTo>
                  <a:pt x="279686" y="147423"/>
                </a:lnTo>
                <a:lnTo>
                  <a:pt x="280717" y="146635"/>
                </a:lnTo>
                <a:lnTo>
                  <a:pt x="281627" y="145786"/>
                </a:lnTo>
                <a:lnTo>
                  <a:pt x="282476" y="144876"/>
                </a:lnTo>
                <a:lnTo>
                  <a:pt x="283264" y="143845"/>
                </a:lnTo>
                <a:lnTo>
                  <a:pt x="283931" y="142753"/>
                </a:lnTo>
                <a:lnTo>
                  <a:pt x="284477" y="141601"/>
                </a:lnTo>
                <a:lnTo>
                  <a:pt x="284901" y="140388"/>
                </a:lnTo>
                <a:lnTo>
                  <a:pt x="285265" y="139115"/>
                </a:lnTo>
                <a:lnTo>
                  <a:pt x="285447" y="137841"/>
                </a:lnTo>
                <a:lnTo>
                  <a:pt x="285508" y="136447"/>
                </a:lnTo>
                <a:lnTo>
                  <a:pt x="285508" y="32626"/>
                </a:lnTo>
              </a:path>
            </a:pathLst>
          </a:custGeom>
          <a:noFill/>
          <a:ln w="19050" cap="flat" cmpd="sng">
            <a:solidFill>
              <a:srgbClr val="434343"/>
            </a:solidFill>
            <a:prstDash val="dot"/>
            <a:round/>
            <a:headEnd type="none" w="sm" len="sm"/>
            <a:tailEnd type="none" w="sm" len="sm"/>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4" name="Google Shape;14;p3"/>
          <p:cNvSpPr txBox="1">
            <a:spLocks noGrp="1"/>
          </p:cNvSpPr>
          <p:nvPr>
            <p:ph type="ctrTitle"/>
          </p:nvPr>
        </p:nvSpPr>
        <p:spPr>
          <a:xfrm>
            <a:off x="914400" y="3635123"/>
            <a:ext cx="10363200" cy="1546400"/>
          </a:xfrm>
          <a:prstGeom prst="rect">
            <a:avLst/>
          </a:prstGeom>
        </p:spPr>
        <p:txBody>
          <a:bodyPr spcFirstLastPara="1" wrap="square" lIns="91425" tIns="91425" rIns="91425" bIns="91425" anchor="b" anchorCtr="0"/>
          <a:lstStyle>
            <a:lvl1pPr lvl="0" rtl="0">
              <a:spcBef>
                <a:spcPts val="0"/>
              </a:spcBef>
              <a:spcAft>
                <a:spcPts val="0"/>
              </a:spcAft>
              <a:buSzPts val="4800"/>
              <a:buNone/>
              <a:defRPr sz="6400"/>
            </a:lvl1pPr>
            <a:lvl2pPr lvl="1" rtl="0">
              <a:spcBef>
                <a:spcPts val="0"/>
              </a:spcBef>
              <a:spcAft>
                <a:spcPts val="0"/>
              </a:spcAft>
              <a:buSzPts val="4800"/>
              <a:buNone/>
              <a:defRPr sz="6400"/>
            </a:lvl2pPr>
            <a:lvl3pPr lvl="2" rtl="0">
              <a:spcBef>
                <a:spcPts val="0"/>
              </a:spcBef>
              <a:spcAft>
                <a:spcPts val="0"/>
              </a:spcAft>
              <a:buSzPts val="4800"/>
              <a:buNone/>
              <a:defRPr sz="6400"/>
            </a:lvl3pPr>
            <a:lvl4pPr lvl="3" rtl="0">
              <a:spcBef>
                <a:spcPts val="0"/>
              </a:spcBef>
              <a:spcAft>
                <a:spcPts val="0"/>
              </a:spcAft>
              <a:buSzPts val="4800"/>
              <a:buNone/>
              <a:defRPr sz="6400"/>
            </a:lvl4pPr>
            <a:lvl5pPr lvl="4" rtl="0">
              <a:spcBef>
                <a:spcPts val="0"/>
              </a:spcBef>
              <a:spcAft>
                <a:spcPts val="0"/>
              </a:spcAft>
              <a:buSzPts val="4800"/>
              <a:buNone/>
              <a:defRPr sz="6400"/>
            </a:lvl5pPr>
            <a:lvl6pPr lvl="5" rtl="0">
              <a:spcBef>
                <a:spcPts val="0"/>
              </a:spcBef>
              <a:spcAft>
                <a:spcPts val="0"/>
              </a:spcAft>
              <a:buSzPts val="4800"/>
              <a:buNone/>
              <a:defRPr sz="6400"/>
            </a:lvl6pPr>
            <a:lvl7pPr lvl="6" rtl="0">
              <a:spcBef>
                <a:spcPts val="0"/>
              </a:spcBef>
              <a:spcAft>
                <a:spcPts val="0"/>
              </a:spcAft>
              <a:buSzPts val="4800"/>
              <a:buNone/>
              <a:defRPr sz="6400"/>
            </a:lvl7pPr>
            <a:lvl8pPr lvl="7" rtl="0">
              <a:spcBef>
                <a:spcPts val="0"/>
              </a:spcBef>
              <a:spcAft>
                <a:spcPts val="0"/>
              </a:spcAft>
              <a:buSzPts val="4800"/>
              <a:buNone/>
              <a:defRPr sz="6400"/>
            </a:lvl8pPr>
            <a:lvl9pPr lvl="8" rtl="0">
              <a:spcBef>
                <a:spcPts val="0"/>
              </a:spcBef>
              <a:spcAft>
                <a:spcPts val="0"/>
              </a:spcAft>
              <a:buSzPts val="4800"/>
              <a:buNone/>
              <a:defRPr sz="6400"/>
            </a:lvl9pPr>
          </a:lstStyle>
          <a:p>
            <a:endParaRPr/>
          </a:p>
        </p:txBody>
      </p:sp>
      <p:sp>
        <p:nvSpPr>
          <p:cNvPr id="15" name="Google Shape;15;p3"/>
          <p:cNvSpPr txBox="1">
            <a:spLocks noGrp="1"/>
          </p:cNvSpPr>
          <p:nvPr>
            <p:ph type="subTitle" idx="1"/>
          </p:nvPr>
        </p:nvSpPr>
        <p:spPr>
          <a:xfrm>
            <a:off x="914400" y="5107537"/>
            <a:ext cx="10363200" cy="1046400"/>
          </a:xfrm>
          <a:prstGeom prst="rect">
            <a:avLst/>
          </a:prstGeom>
        </p:spPr>
        <p:txBody>
          <a:bodyPr spcFirstLastPara="1" wrap="square" lIns="91425" tIns="91425" rIns="91425" bIns="91425" anchor="t" anchorCtr="0"/>
          <a:lstStyle>
            <a:lvl1pPr lvl="0" rtl="0">
              <a:spcBef>
                <a:spcPts val="0"/>
              </a:spcBef>
              <a:spcAft>
                <a:spcPts val="0"/>
              </a:spcAft>
              <a:buClr>
                <a:srgbClr val="FFFFFF"/>
              </a:buClr>
              <a:buSzPts val="1800"/>
              <a:buNone/>
              <a:defRPr>
                <a:solidFill>
                  <a:srgbClr val="FFFFFF"/>
                </a:solidFill>
              </a:defRPr>
            </a:lvl1pPr>
            <a:lvl2pPr lvl="1" rtl="0">
              <a:spcBef>
                <a:spcPts val="0"/>
              </a:spcBef>
              <a:spcAft>
                <a:spcPts val="0"/>
              </a:spcAft>
              <a:buClr>
                <a:srgbClr val="FFFFFF"/>
              </a:buClr>
              <a:buSzPts val="3000"/>
              <a:buNone/>
              <a:defRPr sz="4000">
                <a:solidFill>
                  <a:srgbClr val="FFFFFF"/>
                </a:solidFill>
              </a:defRPr>
            </a:lvl2pPr>
            <a:lvl3pPr lvl="2" rtl="0">
              <a:spcBef>
                <a:spcPts val="0"/>
              </a:spcBef>
              <a:spcAft>
                <a:spcPts val="0"/>
              </a:spcAft>
              <a:buClr>
                <a:srgbClr val="FFFFFF"/>
              </a:buClr>
              <a:buSzPts val="3000"/>
              <a:buNone/>
              <a:defRPr sz="4000">
                <a:solidFill>
                  <a:srgbClr val="FFFFFF"/>
                </a:solidFill>
              </a:defRPr>
            </a:lvl3pPr>
            <a:lvl4pPr lvl="3" rtl="0">
              <a:spcBef>
                <a:spcPts val="0"/>
              </a:spcBef>
              <a:spcAft>
                <a:spcPts val="0"/>
              </a:spcAft>
              <a:buClr>
                <a:srgbClr val="FFFFFF"/>
              </a:buClr>
              <a:buSzPts val="3000"/>
              <a:buNone/>
              <a:defRPr sz="4000">
                <a:solidFill>
                  <a:srgbClr val="FFFFFF"/>
                </a:solidFill>
              </a:defRPr>
            </a:lvl4pPr>
            <a:lvl5pPr lvl="4" rtl="0">
              <a:spcBef>
                <a:spcPts val="0"/>
              </a:spcBef>
              <a:spcAft>
                <a:spcPts val="0"/>
              </a:spcAft>
              <a:buClr>
                <a:srgbClr val="FFFFFF"/>
              </a:buClr>
              <a:buSzPts val="3000"/>
              <a:buNone/>
              <a:defRPr sz="4000">
                <a:solidFill>
                  <a:srgbClr val="FFFFFF"/>
                </a:solidFill>
              </a:defRPr>
            </a:lvl5pPr>
            <a:lvl6pPr lvl="5" rtl="0">
              <a:spcBef>
                <a:spcPts val="0"/>
              </a:spcBef>
              <a:spcAft>
                <a:spcPts val="0"/>
              </a:spcAft>
              <a:buClr>
                <a:srgbClr val="FFFFFF"/>
              </a:buClr>
              <a:buSzPts val="3000"/>
              <a:buNone/>
              <a:defRPr sz="4000">
                <a:solidFill>
                  <a:srgbClr val="FFFFFF"/>
                </a:solidFill>
              </a:defRPr>
            </a:lvl6pPr>
            <a:lvl7pPr lvl="6" rtl="0">
              <a:spcBef>
                <a:spcPts val="0"/>
              </a:spcBef>
              <a:spcAft>
                <a:spcPts val="0"/>
              </a:spcAft>
              <a:buClr>
                <a:srgbClr val="FFFFFF"/>
              </a:buClr>
              <a:buSzPts val="3000"/>
              <a:buNone/>
              <a:defRPr sz="4000">
                <a:solidFill>
                  <a:srgbClr val="FFFFFF"/>
                </a:solidFill>
              </a:defRPr>
            </a:lvl7pPr>
            <a:lvl8pPr lvl="7" rtl="0">
              <a:spcBef>
                <a:spcPts val="0"/>
              </a:spcBef>
              <a:spcAft>
                <a:spcPts val="0"/>
              </a:spcAft>
              <a:buClr>
                <a:srgbClr val="FFFFFF"/>
              </a:buClr>
              <a:buSzPts val="3000"/>
              <a:buNone/>
              <a:defRPr sz="4000">
                <a:solidFill>
                  <a:srgbClr val="FFFFFF"/>
                </a:solidFill>
              </a:defRPr>
            </a:lvl8pPr>
            <a:lvl9pPr lvl="8" rtl="0">
              <a:spcBef>
                <a:spcPts val="0"/>
              </a:spcBef>
              <a:spcAft>
                <a:spcPts val="0"/>
              </a:spcAft>
              <a:buClr>
                <a:srgbClr val="FFFFFF"/>
              </a:buClr>
              <a:buSzPts val="3000"/>
              <a:buNone/>
              <a:defRPr sz="4000">
                <a:solidFill>
                  <a:srgbClr val="FFFFFF"/>
                </a:solidFill>
              </a:defRPr>
            </a:lvl9pPr>
          </a:lstStyle>
          <a:p>
            <a:endParaRPr/>
          </a:p>
        </p:txBody>
      </p:sp>
    </p:spTree>
    <p:extLst>
      <p:ext uri="{BB962C8B-B14F-4D97-AF65-F5344CB8AC3E}">
        <p14:creationId xmlns:p14="http://schemas.microsoft.com/office/powerpoint/2010/main" val="75558019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 1 column" type="tx">
  <p:cSld name="Title + 1 column">
    <p:spTree>
      <p:nvGrpSpPr>
        <p:cNvPr id="1" name="Shape 21"/>
        <p:cNvGrpSpPr/>
        <p:nvPr/>
      </p:nvGrpSpPr>
      <p:grpSpPr>
        <a:xfrm>
          <a:off x="0" y="0"/>
          <a:ext cx="0" cy="0"/>
          <a:chOff x="0" y="0"/>
          <a:chExt cx="0" cy="0"/>
        </a:xfrm>
      </p:grpSpPr>
      <p:sp>
        <p:nvSpPr>
          <p:cNvPr id="22" name="Google Shape;22;p5"/>
          <p:cNvSpPr/>
          <p:nvPr/>
        </p:nvSpPr>
        <p:spPr>
          <a:xfrm>
            <a:off x="520981" y="506503"/>
            <a:ext cx="11150039" cy="5844995"/>
          </a:xfrm>
          <a:custGeom>
            <a:avLst/>
            <a:gdLst/>
            <a:ahLst/>
            <a:cxnLst/>
            <a:rect l="l" t="t" r="r" b="b"/>
            <a:pathLst>
              <a:path w="285508" h="149667" fill="none" extrusionOk="0">
                <a:moveTo>
                  <a:pt x="252882" y="0"/>
                </a:moveTo>
                <a:lnTo>
                  <a:pt x="13220" y="0"/>
                </a:lnTo>
                <a:lnTo>
                  <a:pt x="13220" y="0"/>
                </a:lnTo>
                <a:lnTo>
                  <a:pt x="11826" y="61"/>
                </a:lnTo>
                <a:lnTo>
                  <a:pt x="10552" y="243"/>
                </a:lnTo>
                <a:lnTo>
                  <a:pt x="9279" y="607"/>
                </a:lnTo>
                <a:lnTo>
                  <a:pt x="8066" y="1031"/>
                </a:lnTo>
                <a:lnTo>
                  <a:pt x="6914" y="1577"/>
                </a:lnTo>
                <a:lnTo>
                  <a:pt x="5822" y="2244"/>
                </a:lnTo>
                <a:lnTo>
                  <a:pt x="4791" y="3032"/>
                </a:lnTo>
                <a:lnTo>
                  <a:pt x="3881" y="3881"/>
                </a:lnTo>
                <a:lnTo>
                  <a:pt x="3032" y="4791"/>
                </a:lnTo>
                <a:lnTo>
                  <a:pt x="2244" y="5822"/>
                </a:lnTo>
                <a:lnTo>
                  <a:pt x="1577" y="6914"/>
                </a:lnTo>
                <a:lnTo>
                  <a:pt x="1031" y="8066"/>
                </a:lnTo>
                <a:lnTo>
                  <a:pt x="607" y="9279"/>
                </a:lnTo>
                <a:lnTo>
                  <a:pt x="243" y="10552"/>
                </a:lnTo>
                <a:lnTo>
                  <a:pt x="61" y="11826"/>
                </a:lnTo>
                <a:lnTo>
                  <a:pt x="0" y="13220"/>
                </a:lnTo>
                <a:lnTo>
                  <a:pt x="0" y="136447"/>
                </a:lnTo>
                <a:lnTo>
                  <a:pt x="0" y="136447"/>
                </a:lnTo>
                <a:lnTo>
                  <a:pt x="61" y="137841"/>
                </a:lnTo>
                <a:lnTo>
                  <a:pt x="243" y="139115"/>
                </a:lnTo>
                <a:lnTo>
                  <a:pt x="607" y="140388"/>
                </a:lnTo>
                <a:lnTo>
                  <a:pt x="1031" y="141601"/>
                </a:lnTo>
                <a:lnTo>
                  <a:pt x="1577" y="142753"/>
                </a:lnTo>
                <a:lnTo>
                  <a:pt x="2244" y="143845"/>
                </a:lnTo>
                <a:lnTo>
                  <a:pt x="3032" y="144876"/>
                </a:lnTo>
                <a:lnTo>
                  <a:pt x="3881" y="145786"/>
                </a:lnTo>
                <a:lnTo>
                  <a:pt x="4791" y="146635"/>
                </a:lnTo>
                <a:lnTo>
                  <a:pt x="5822" y="147423"/>
                </a:lnTo>
                <a:lnTo>
                  <a:pt x="6914" y="148090"/>
                </a:lnTo>
                <a:lnTo>
                  <a:pt x="8066" y="148636"/>
                </a:lnTo>
                <a:lnTo>
                  <a:pt x="9279" y="149060"/>
                </a:lnTo>
                <a:lnTo>
                  <a:pt x="10552" y="149424"/>
                </a:lnTo>
                <a:lnTo>
                  <a:pt x="11826" y="149606"/>
                </a:lnTo>
                <a:lnTo>
                  <a:pt x="13220" y="149667"/>
                </a:lnTo>
                <a:lnTo>
                  <a:pt x="272288" y="149667"/>
                </a:lnTo>
                <a:lnTo>
                  <a:pt x="272288" y="149667"/>
                </a:lnTo>
                <a:lnTo>
                  <a:pt x="273682" y="149606"/>
                </a:lnTo>
                <a:lnTo>
                  <a:pt x="274956" y="149424"/>
                </a:lnTo>
                <a:lnTo>
                  <a:pt x="276229" y="149060"/>
                </a:lnTo>
                <a:lnTo>
                  <a:pt x="277442" y="148636"/>
                </a:lnTo>
                <a:lnTo>
                  <a:pt x="278594" y="148090"/>
                </a:lnTo>
                <a:lnTo>
                  <a:pt x="279686" y="147423"/>
                </a:lnTo>
                <a:lnTo>
                  <a:pt x="280717" y="146635"/>
                </a:lnTo>
                <a:lnTo>
                  <a:pt x="281627" y="145786"/>
                </a:lnTo>
                <a:lnTo>
                  <a:pt x="282476" y="144876"/>
                </a:lnTo>
                <a:lnTo>
                  <a:pt x="283264" y="143845"/>
                </a:lnTo>
                <a:lnTo>
                  <a:pt x="283931" y="142753"/>
                </a:lnTo>
                <a:lnTo>
                  <a:pt x="284477" y="141601"/>
                </a:lnTo>
                <a:lnTo>
                  <a:pt x="284901" y="140388"/>
                </a:lnTo>
                <a:lnTo>
                  <a:pt x="285265" y="139115"/>
                </a:lnTo>
                <a:lnTo>
                  <a:pt x="285447" y="137841"/>
                </a:lnTo>
                <a:lnTo>
                  <a:pt x="285508" y="136447"/>
                </a:lnTo>
                <a:lnTo>
                  <a:pt x="285508" y="32626"/>
                </a:lnTo>
              </a:path>
            </a:pathLst>
          </a:custGeom>
          <a:noFill/>
          <a:ln w="19050" cap="flat" cmpd="sng">
            <a:solidFill>
              <a:srgbClr val="FFB600"/>
            </a:solidFill>
            <a:prstDash val="dot"/>
            <a:round/>
            <a:headEnd type="none" w="sm" len="sm"/>
            <a:tailEnd type="none" w="sm" len="sm"/>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3" name="Google Shape;23;p5"/>
          <p:cNvSpPr txBox="1">
            <a:spLocks noGrp="1"/>
          </p:cNvSpPr>
          <p:nvPr>
            <p:ph type="title"/>
          </p:nvPr>
        </p:nvSpPr>
        <p:spPr>
          <a:xfrm>
            <a:off x="1229333" y="1189033"/>
            <a:ext cx="9154800" cy="1143200"/>
          </a:xfrm>
          <a:prstGeom prst="rect">
            <a:avLst/>
          </a:prstGeom>
        </p:spPr>
        <p:txBody>
          <a:bodyPr spcFirstLastPara="1" wrap="square" lIns="91425" tIns="91425" rIns="91425" bIns="91425" anchor="t" anchorCtr="0"/>
          <a:lstStyle>
            <a:lvl1pPr lvl="0">
              <a:spcBef>
                <a:spcPts val="0"/>
              </a:spcBef>
              <a:spcAft>
                <a:spcPts val="0"/>
              </a:spcAft>
              <a:buSzPts val="5800"/>
              <a:buNone/>
              <a:defRPr/>
            </a:lvl1pPr>
            <a:lvl2pPr lvl="1">
              <a:spcBef>
                <a:spcPts val="0"/>
              </a:spcBef>
              <a:spcAft>
                <a:spcPts val="0"/>
              </a:spcAft>
              <a:buSzPts val="5800"/>
              <a:buNone/>
              <a:defRPr/>
            </a:lvl2pPr>
            <a:lvl3pPr lvl="2">
              <a:spcBef>
                <a:spcPts val="0"/>
              </a:spcBef>
              <a:spcAft>
                <a:spcPts val="0"/>
              </a:spcAft>
              <a:buSzPts val="5800"/>
              <a:buNone/>
              <a:defRPr/>
            </a:lvl3pPr>
            <a:lvl4pPr lvl="3">
              <a:spcBef>
                <a:spcPts val="0"/>
              </a:spcBef>
              <a:spcAft>
                <a:spcPts val="0"/>
              </a:spcAft>
              <a:buSzPts val="5800"/>
              <a:buNone/>
              <a:defRPr/>
            </a:lvl4pPr>
            <a:lvl5pPr lvl="4">
              <a:spcBef>
                <a:spcPts val="0"/>
              </a:spcBef>
              <a:spcAft>
                <a:spcPts val="0"/>
              </a:spcAft>
              <a:buSzPts val="5800"/>
              <a:buNone/>
              <a:defRPr/>
            </a:lvl5pPr>
            <a:lvl6pPr lvl="5">
              <a:spcBef>
                <a:spcPts val="0"/>
              </a:spcBef>
              <a:spcAft>
                <a:spcPts val="0"/>
              </a:spcAft>
              <a:buSzPts val="5800"/>
              <a:buNone/>
              <a:defRPr/>
            </a:lvl6pPr>
            <a:lvl7pPr lvl="6">
              <a:spcBef>
                <a:spcPts val="0"/>
              </a:spcBef>
              <a:spcAft>
                <a:spcPts val="0"/>
              </a:spcAft>
              <a:buSzPts val="5800"/>
              <a:buNone/>
              <a:defRPr/>
            </a:lvl7pPr>
            <a:lvl8pPr lvl="7">
              <a:spcBef>
                <a:spcPts val="0"/>
              </a:spcBef>
              <a:spcAft>
                <a:spcPts val="0"/>
              </a:spcAft>
              <a:buSzPts val="5800"/>
              <a:buNone/>
              <a:defRPr/>
            </a:lvl8pPr>
            <a:lvl9pPr lvl="8">
              <a:spcBef>
                <a:spcPts val="0"/>
              </a:spcBef>
              <a:spcAft>
                <a:spcPts val="0"/>
              </a:spcAft>
              <a:buSzPts val="5800"/>
              <a:buNone/>
              <a:defRPr/>
            </a:lvl9pPr>
          </a:lstStyle>
          <a:p>
            <a:endParaRPr/>
          </a:p>
        </p:txBody>
      </p:sp>
      <p:sp>
        <p:nvSpPr>
          <p:cNvPr id="24" name="Google Shape;24;p5"/>
          <p:cNvSpPr txBox="1">
            <a:spLocks noGrp="1"/>
          </p:cNvSpPr>
          <p:nvPr>
            <p:ph type="body" idx="1"/>
          </p:nvPr>
        </p:nvSpPr>
        <p:spPr>
          <a:xfrm>
            <a:off x="1229333" y="2514601"/>
            <a:ext cx="9154800" cy="3154800"/>
          </a:xfrm>
          <a:prstGeom prst="rect">
            <a:avLst/>
          </a:prstGeom>
        </p:spPr>
        <p:txBody>
          <a:bodyPr spcFirstLastPara="1" wrap="square" lIns="91425" tIns="91425" rIns="91425" bIns="91425" anchor="t" anchorCtr="0"/>
          <a:lstStyle>
            <a:lvl1pPr marL="609585" lvl="0" indent="-457189">
              <a:spcBef>
                <a:spcPts val="800"/>
              </a:spcBef>
              <a:spcAft>
                <a:spcPts val="0"/>
              </a:spcAft>
              <a:buClr>
                <a:srgbClr val="FFB600"/>
              </a:buClr>
              <a:buSzPts val="1800"/>
              <a:buChar char="●"/>
              <a:defRPr/>
            </a:lvl1pPr>
            <a:lvl2pPr marL="1219170" lvl="1" indent="-457189">
              <a:spcBef>
                <a:spcPts val="0"/>
              </a:spcBef>
              <a:spcAft>
                <a:spcPts val="0"/>
              </a:spcAft>
              <a:buClr>
                <a:srgbClr val="FFB600"/>
              </a:buClr>
              <a:buSzPts val="1800"/>
              <a:buChar char="○"/>
              <a:defRPr/>
            </a:lvl2pPr>
            <a:lvl3pPr marL="1828754" lvl="2" indent="-457189">
              <a:spcBef>
                <a:spcPts val="0"/>
              </a:spcBef>
              <a:spcAft>
                <a:spcPts val="0"/>
              </a:spcAft>
              <a:buClr>
                <a:srgbClr val="FFB600"/>
              </a:buClr>
              <a:buSzPts val="1800"/>
              <a:buChar char="■"/>
              <a:defRPr/>
            </a:lvl3pPr>
            <a:lvl4pPr marL="2438339" lvl="3" indent="-457189">
              <a:spcBef>
                <a:spcPts val="0"/>
              </a:spcBef>
              <a:spcAft>
                <a:spcPts val="0"/>
              </a:spcAft>
              <a:buSzPts val="1800"/>
              <a:buChar char="●"/>
              <a:defRPr/>
            </a:lvl4pPr>
            <a:lvl5pPr marL="3047924" lvl="4" indent="-457189">
              <a:spcBef>
                <a:spcPts val="0"/>
              </a:spcBef>
              <a:spcAft>
                <a:spcPts val="0"/>
              </a:spcAft>
              <a:buSzPts val="1800"/>
              <a:buChar char="○"/>
              <a:defRPr/>
            </a:lvl5pPr>
            <a:lvl6pPr marL="3657509" lvl="5" indent="-457189">
              <a:spcBef>
                <a:spcPts val="0"/>
              </a:spcBef>
              <a:spcAft>
                <a:spcPts val="0"/>
              </a:spcAft>
              <a:buSzPts val="1800"/>
              <a:buChar char="■"/>
              <a:defRPr/>
            </a:lvl6pPr>
            <a:lvl7pPr marL="4267093" lvl="6" indent="-457189">
              <a:spcBef>
                <a:spcPts val="0"/>
              </a:spcBef>
              <a:spcAft>
                <a:spcPts val="0"/>
              </a:spcAft>
              <a:buSzPts val="1800"/>
              <a:buChar char="●"/>
              <a:defRPr/>
            </a:lvl7pPr>
            <a:lvl8pPr marL="4876678" lvl="7" indent="-457189">
              <a:spcBef>
                <a:spcPts val="0"/>
              </a:spcBef>
              <a:spcAft>
                <a:spcPts val="0"/>
              </a:spcAft>
              <a:buSzPts val="1800"/>
              <a:buChar char="○"/>
              <a:defRPr/>
            </a:lvl8pPr>
            <a:lvl9pPr marL="5486263" lvl="8" indent="-457189">
              <a:spcBef>
                <a:spcPts val="0"/>
              </a:spcBef>
              <a:spcAft>
                <a:spcPts val="0"/>
              </a:spcAft>
              <a:buSzPts val="1800"/>
              <a:buChar char="■"/>
              <a:defRPr/>
            </a:lvl9pPr>
          </a:lstStyle>
          <a:p>
            <a:endParaRPr/>
          </a:p>
        </p:txBody>
      </p:sp>
      <p:sp>
        <p:nvSpPr>
          <p:cNvPr id="25" name="Google Shape;25;p5"/>
          <p:cNvSpPr txBox="1">
            <a:spLocks noGrp="1"/>
          </p:cNvSpPr>
          <p:nvPr>
            <p:ph type="sldNum" idx="12"/>
          </p:nvPr>
        </p:nvSpPr>
        <p:spPr>
          <a:xfrm>
            <a:off x="11472533" y="6120400"/>
            <a:ext cx="719600" cy="737600"/>
          </a:xfrm>
          <a:prstGeom prst="rect">
            <a:avLst/>
          </a:prstGeom>
        </p:spPr>
        <p:txBody>
          <a:bodyPr spcFirstLastPara="1" wrap="square" lIns="91425" tIns="91425" rIns="91425" bIns="91425" anchor="ctr" anchorCtr="0">
            <a:noAutofit/>
          </a:bodyPr>
          <a:lstStyle>
            <a:lvl1pPr lvl="0">
              <a:buNone/>
              <a:defRPr>
                <a:solidFill>
                  <a:srgbClr val="FFB600"/>
                </a:solidFill>
              </a:defRPr>
            </a:lvl1pPr>
            <a:lvl2pPr lvl="1">
              <a:buNone/>
              <a:defRPr>
                <a:solidFill>
                  <a:srgbClr val="FFB600"/>
                </a:solidFill>
              </a:defRPr>
            </a:lvl2pPr>
            <a:lvl3pPr lvl="2">
              <a:buNone/>
              <a:defRPr>
                <a:solidFill>
                  <a:srgbClr val="FFB600"/>
                </a:solidFill>
              </a:defRPr>
            </a:lvl3pPr>
            <a:lvl4pPr lvl="3">
              <a:buNone/>
              <a:defRPr>
                <a:solidFill>
                  <a:srgbClr val="FFB600"/>
                </a:solidFill>
              </a:defRPr>
            </a:lvl4pPr>
            <a:lvl5pPr lvl="4">
              <a:buNone/>
              <a:defRPr>
                <a:solidFill>
                  <a:srgbClr val="FFB600"/>
                </a:solidFill>
              </a:defRPr>
            </a:lvl5pPr>
            <a:lvl6pPr lvl="5">
              <a:buNone/>
              <a:defRPr>
                <a:solidFill>
                  <a:srgbClr val="FFB600"/>
                </a:solidFill>
              </a:defRPr>
            </a:lvl6pPr>
            <a:lvl7pPr lvl="6">
              <a:buNone/>
              <a:defRPr>
                <a:solidFill>
                  <a:srgbClr val="FFB600"/>
                </a:solidFill>
              </a:defRPr>
            </a:lvl7pPr>
            <a:lvl8pPr lvl="7">
              <a:buNone/>
              <a:defRPr>
                <a:solidFill>
                  <a:srgbClr val="FFB600"/>
                </a:solidFill>
              </a:defRPr>
            </a:lvl8pPr>
            <a:lvl9pPr lvl="8">
              <a:buNone/>
              <a:defRPr>
                <a:solidFill>
                  <a:srgbClr val="FFB600"/>
                </a:solidFill>
              </a:defRPr>
            </a:lvl9pPr>
          </a:lstStyle>
          <a:p>
            <a:pPr algn="ctr"/>
            <a:fld id="{00000000-1234-1234-1234-123412341234}" type="slidenum">
              <a:rPr lang="da-DK" smtClean="0"/>
              <a:pPr algn="ctr"/>
              <a:t>‹nr.›</a:t>
            </a:fld>
            <a:endParaRPr lang="da-DK"/>
          </a:p>
        </p:txBody>
      </p:sp>
    </p:spTree>
    <p:extLst>
      <p:ext uri="{BB962C8B-B14F-4D97-AF65-F5344CB8AC3E}">
        <p14:creationId xmlns:p14="http://schemas.microsoft.com/office/powerpoint/2010/main" val="161403784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Quote">
  <p:cSld name="Quote">
    <p:bg>
      <p:bgPr>
        <a:solidFill>
          <a:srgbClr val="FFB600"/>
        </a:solidFill>
        <a:effectLst/>
      </p:bgPr>
    </p:bg>
    <p:spTree>
      <p:nvGrpSpPr>
        <p:cNvPr id="1" name="Shape 16"/>
        <p:cNvGrpSpPr/>
        <p:nvPr/>
      </p:nvGrpSpPr>
      <p:grpSpPr>
        <a:xfrm>
          <a:off x="0" y="0"/>
          <a:ext cx="0" cy="0"/>
          <a:chOff x="0" y="0"/>
          <a:chExt cx="0" cy="0"/>
        </a:xfrm>
      </p:grpSpPr>
      <p:sp>
        <p:nvSpPr>
          <p:cNvPr id="17" name="Google Shape;17;p4"/>
          <p:cNvSpPr/>
          <p:nvPr/>
        </p:nvSpPr>
        <p:spPr>
          <a:xfrm flipH="1">
            <a:off x="520981" y="506503"/>
            <a:ext cx="11150039" cy="5844995"/>
          </a:xfrm>
          <a:custGeom>
            <a:avLst/>
            <a:gdLst/>
            <a:ahLst/>
            <a:cxnLst/>
            <a:rect l="l" t="t" r="r" b="b"/>
            <a:pathLst>
              <a:path w="285508" h="149667" fill="none" extrusionOk="0">
                <a:moveTo>
                  <a:pt x="252882" y="0"/>
                </a:moveTo>
                <a:lnTo>
                  <a:pt x="13220" y="0"/>
                </a:lnTo>
                <a:lnTo>
                  <a:pt x="13220" y="0"/>
                </a:lnTo>
                <a:lnTo>
                  <a:pt x="11826" y="61"/>
                </a:lnTo>
                <a:lnTo>
                  <a:pt x="10552" y="243"/>
                </a:lnTo>
                <a:lnTo>
                  <a:pt x="9279" y="607"/>
                </a:lnTo>
                <a:lnTo>
                  <a:pt x="8066" y="1031"/>
                </a:lnTo>
                <a:lnTo>
                  <a:pt x="6914" y="1577"/>
                </a:lnTo>
                <a:lnTo>
                  <a:pt x="5822" y="2244"/>
                </a:lnTo>
                <a:lnTo>
                  <a:pt x="4791" y="3032"/>
                </a:lnTo>
                <a:lnTo>
                  <a:pt x="3881" y="3881"/>
                </a:lnTo>
                <a:lnTo>
                  <a:pt x="3032" y="4791"/>
                </a:lnTo>
                <a:lnTo>
                  <a:pt x="2244" y="5822"/>
                </a:lnTo>
                <a:lnTo>
                  <a:pt x="1577" y="6914"/>
                </a:lnTo>
                <a:lnTo>
                  <a:pt x="1031" y="8066"/>
                </a:lnTo>
                <a:lnTo>
                  <a:pt x="607" y="9279"/>
                </a:lnTo>
                <a:lnTo>
                  <a:pt x="243" y="10552"/>
                </a:lnTo>
                <a:lnTo>
                  <a:pt x="61" y="11826"/>
                </a:lnTo>
                <a:lnTo>
                  <a:pt x="0" y="13220"/>
                </a:lnTo>
                <a:lnTo>
                  <a:pt x="0" y="136447"/>
                </a:lnTo>
                <a:lnTo>
                  <a:pt x="0" y="136447"/>
                </a:lnTo>
                <a:lnTo>
                  <a:pt x="61" y="137841"/>
                </a:lnTo>
                <a:lnTo>
                  <a:pt x="243" y="139115"/>
                </a:lnTo>
                <a:lnTo>
                  <a:pt x="607" y="140388"/>
                </a:lnTo>
                <a:lnTo>
                  <a:pt x="1031" y="141601"/>
                </a:lnTo>
                <a:lnTo>
                  <a:pt x="1577" y="142753"/>
                </a:lnTo>
                <a:lnTo>
                  <a:pt x="2244" y="143845"/>
                </a:lnTo>
                <a:lnTo>
                  <a:pt x="3032" y="144876"/>
                </a:lnTo>
                <a:lnTo>
                  <a:pt x="3881" y="145786"/>
                </a:lnTo>
                <a:lnTo>
                  <a:pt x="4791" y="146635"/>
                </a:lnTo>
                <a:lnTo>
                  <a:pt x="5822" y="147423"/>
                </a:lnTo>
                <a:lnTo>
                  <a:pt x="6914" y="148090"/>
                </a:lnTo>
                <a:lnTo>
                  <a:pt x="8066" y="148636"/>
                </a:lnTo>
                <a:lnTo>
                  <a:pt x="9279" y="149060"/>
                </a:lnTo>
                <a:lnTo>
                  <a:pt x="10552" y="149424"/>
                </a:lnTo>
                <a:lnTo>
                  <a:pt x="11826" y="149606"/>
                </a:lnTo>
                <a:lnTo>
                  <a:pt x="13220" y="149667"/>
                </a:lnTo>
                <a:lnTo>
                  <a:pt x="272288" y="149667"/>
                </a:lnTo>
                <a:lnTo>
                  <a:pt x="272288" y="149667"/>
                </a:lnTo>
                <a:lnTo>
                  <a:pt x="273682" y="149606"/>
                </a:lnTo>
                <a:lnTo>
                  <a:pt x="274956" y="149424"/>
                </a:lnTo>
                <a:lnTo>
                  <a:pt x="276229" y="149060"/>
                </a:lnTo>
                <a:lnTo>
                  <a:pt x="277442" y="148636"/>
                </a:lnTo>
                <a:lnTo>
                  <a:pt x="278594" y="148090"/>
                </a:lnTo>
                <a:lnTo>
                  <a:pt x="279686" y="147423"/>
                </a:lnTo>
                <a:lnTo>
                  <a:pt x="280717" y="146635"/>
                </a:lnTo>
                <a:lnTo>
                  <a:pt x="281627" y="145786"/>
                </a:lnTo>
                <a:lnTo>
                  <a:pt x="282476" y="144876"/>
                </a:lnTo>
                <a:lnTo>
                  <a:pt x="283264" y="143845"/>
                </a:lnTo>
                <a:lnTo>
                  <a:pt x="283931" y="142753"/>
                </a:lnTo>
                <a:lnTo>
                  <a:pt x="284477" y="141601"/>
                </a:lnTo>
                <a:lnTo>
                  <a:pt x="284901" y="140388"/>
                </a:lnTo>
                <a:lnTo>
                  <a:pt x="285265" y="139115"/>
                </a:lnTo>
                <a:lnTo>
                  <a:pt x="285447" y="137841"/>
                </a:lnTo>
                <a:lnTo>
                  <a:pt x="285508" y="136447"/>
                </a:lnTo>
                <a:lnTo>
                  <a:pt x="285508" y="32626"/>
                </a:lnTo>
              </a:path>
            </a:pathLst>
          </a:custGeom>
          <a:noFill/>
          <a:ln w="19050" cap="flat" cmpd="sng">
            <a:solidFill>
              <a:srgbClr val="434343"/>
            </a:solidFill>
            <a:prstDash val="dot"/>
            <a:round/>
            <a:headEnd type="none" w="sm" len="sm"/>
            <a:tailEnd type="none" w="sm" len="sm"/>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8" name="Google Shape;18;p4"/>
          <p:cNvSpPr txBox="1">
            <a:spLocks noGrp="1"/>
          </p:cNvSpPr>
          <p:nvPr>
            <p:ph type="body" idx="1"/>
          </p:nvPr>
        </p:nvSpPr>
        <p:spPr>
          <a:xfrm>
            <a:off x="2342933" y="2882400"/>
            <a:ext cx="7506400" cy="1093200"/>
          </a:xfrm>
          <a:prstGeom prst="rect">
            <a:avLst/>
          </a:prstGeom>
        </p:spPr>
        <p:txBody>
          <a:bodyPr spcFirstLastPara="1" wrap="square" lIns="91425" tIns="91425" rIns="91425" bIns="91425" anchor="ctr" anchorCtr="0"/>
          <a:lstStyle>
            <a:lvl1pPr marL="609585" lvl="0" indent="-558786" algn="ctr" rtl="0">
              <a:spcBef>
                <a:spcPts val="800"/>
              </a:spcBef>
              <a:spcAft>
                <a:spcPts val="0"/>
              </a:spcAft>
              <a:buClr>
                <a:srgbClr val="434343"/>
              </a:buClr>
              <a:buSzPts val="3000"/>
              <a:buChar char="●"/>
              <a:defRPr sz="4000" i="1">
                <a:solidFill>
                  <a:srgbClr val="434343"/>
                </a:solidFill>
              </a:defRPr>
            </a:lvl1pPr>
            <a:lvl2pPr marL="1219170" lvl="1" indent="-558786" algn="ctr" rtl="0">
              <a:spcBef>
                <a:spcPts val="0"/>
              </a:spcBef>
              <a:spcAft>
                <a:spcPts val="0"/>
              </a:spcAft>
              <a:buClr>
                <a:srgbClr val="434343"/>
              </a:buClr>
              <a:buSzPts val="3000"/>
              <a:buChar char="○"/>
              <a:defRPr sz="4000" i="1">
                <a:solidFill>
                  <a:srgbClr val="434343"/>
                </a:solidFill>
              </a:defRPr>
            </a:lvl2pPr>
            <a:lvl3pPr marL="1828754" lvl="2" indent="-558786" algn="ctr" rtl="0">
              <a:spcBef>
                <a:spcPts val="0"/>
              </a:spcBef>
              <a:spcAft>
                <a:spcPts val="0"/>
              </a:spcAft>
              <a:buClr>
                <a:srgbClr val="434343"/>
              </a:buClr>
              <a:buSzPts val="3000"/>
              <a:buChar char="■"/>
              <a:defRPr sz="4000" i="1">
                <a:solidFill>
                  <a:srgbClr val="434343"/>
                </a:solidFill>
              </a:defRPr>
            </a:lvl3pPr>
            <a:lvl4pPr marL="2438339" lvl="3" indent="-558786" algn="ctr" rtl="0">
              <a:spcBef>
                <a:spcPts val="0"/>
              </a:spcBef>
              <a:spcAft>
                <a:spcPts val="0"/>
              </a:spcAft>
              <a:buClr>
                <a:srgbClr val="434343"/>
              </a:buClr>
              <a:buSzPts val="3000"/>
              <a:buChar char="●"/>
              <a:defRPr sz="4000" i="1">
                <a:solidFill>
                  <a:srgbClr val="434343"/>
                </a:solidFill>
              </a:defRPr>
            </a:lvl4pPr>
            <a:lvl5pPr marL="3047924" lvl="4" indent="-558786" algn="ctr" rtl="0">
              <a:spcBef>
                <a:spcPts val="0"/>
              </a:spcBef>
              <a:spcAft>
                <a:spcPts val="0"/>
              </a:spcAft>
              <a:buClr>
                <a:srgbClr val="434343"/>
              </a:buClr>
              <a:buSzPts val="3000"/>
              <a:buChar char="○"/>
              <a:defRPr sz="4000" i="1">
                <a:solidFill>
                  <a:srgbClr val="434343"/>
                </a:solidFill>
              </a:defRPr>
            </a:lvl5pPr>
            <a:lvl6pPr marL="3657509" lvl="5" indent="-558786" algn="ctr" rtl="0">
              <a:spcBef>
                <a:spcPts val="0"/>
              </a:spcBef>
              <a:spcAft>
                <a:spcPts val="0"/>
              </a:spcAft>
              <a:buClr>
                <a:srgbClr val="434343"/>
              </a:buClr>
              <a:buSzPts val="3000"/>
              <a:buChar char="■"/>
              <a:defRPr sz="4000" i="1">
                <a:solidFill>
                  <a:srgbClr val="434343"/>
                </a:solidFill>
              </a:defRPr>
            </a:lvl6pPr>
            <a:lvl7pPr marL="4267093" lvl="6" indent="-558786" algn="ctr" rtl="0">
              <a:spcBef>
                <a:spcPts val="0"/>
              </a:spcBef>
              <a:spcAft>
                <a:spcPts val="0"/>
              </a:spcAft>
              <a:buClr>
                <a:srgbClr val="434343"/>
              </a:buClr>
              <a:buSzPts val="3000"/>
              <a:buChar char="●"/>
              <a:defRPr sz="4000" i="1">
                <a:solidFill>
                  <a:srgbClr val="434343"/>
                </a:solidFill>
              </a:defRPr>
            </a:lvl7pPr>
            <a:lvl8pPr marL="4876678" lvl="7" indent="-558786" algn="ctr" rtl="0">
              <a:spcBef>
                <a:spcPts val="0"/>
              </a:spcBef>
              <a:spcAft>
                <a:spcPts val="0"/>
              </a:spcAft>
              <a:buClr>
                <a:srgbClr val="434343"/>
              </a:buClr>
              <a:buSzPts val="3000"/>
              <a:buChar char="○"/>
              <a:defRPr sz="4000" i="1">
                <a:solidFill>
                  <a:srgbClr val="434343"/>
                </a:solidFill>
              </a:defRPr>
            </a:lvl8pPr>
            <a:lvl9pPr marL="5486263" lvl="8" indent="-558786" algn="ctr">
              <a:spcBef>
                <a:spcPts val="0"/>
              </a:spcBef>
              <a:spcAft>
                <a:spcPts val="0"/>
              </a:spcAft>
              <a:buClr>
                <a:srgbClr val="434343"/>
              </a:buClr>
              <a:buSzPts val="3000"/>
              <a:buChar char="■"/>
              <a:defRPr sz="4000" i="1">
                <a:solidFill>
                  <a:srgbClr val="434343"/>
                </a:solidFill>
              </a:defRPr>
            </a:lvl9pPr>
          </a:lstStyle>
          <a:p>
            <a:endParaRPr/>
          </a:p>
        </p:txBody>
      </p:sp>
      <p:sp>
        <p:nvSpPr>
          <p:cNvPr id="19" name="Google Shape;19;p4"/>
          <p:cNvSpPr txBox="1"/>
          <p:nvPr/>
        </p:nvSpPr>
        <p:spPr>
          <a:xfrm>
            <a:off x="274067" y="100100"/>
            <a:ext cx="1066000" cy="871600"/>
          </a:xfrm>
          <a:prstGeom prst="rect">
            <a:avLst/>
          </a:prstGeom>
          <a:noFill/>
          <a:ln>
            <a:noFill/>
          </a:ln>
        </p:spPr>
        <p:txBody>
          <a:bodyPr spcFirstLastPara="1" wrap="square" lIns="121900" tIns="121900" rIns="121900" bIns="121900" anchor="t" anchorCtr="0">
            <a:noAutofit/>
          </a:bodyPr>
          <a:lstStyle/>
          <a:p>
            <a:pPr marL="0" lvl="0" indent="0" algn="ctr" rtl="0">
              <a:spcBef>
                <a:spcPts val="0"/>
              </a:spcBef>
              <a:spcAft>
                <a:spcPts val="0"/>
              </a:spcAft>
              <a:buNone/>
            </a:pPr>
            <a:r>
              <a:rPr lang="en" sz="16000" b="1">
                <a:solidFill>
                  <a:srgbClr val="434343"/>
                </a:solidFill>
                <a:latin typeface="Raleway"/>
                <a:ea typeface="Raleway"/>
                <a:cs typeface="Raleway"/>
                <a:sym typeface="Raleway"/>
              </a:rPr>
              <a:t>“</a:t>
            </a:r>
            <a:endParaRPr sz="16000" b="1">
              <a:solidFill>
                <a:srgbClr val="434343"/>
              </a:solidFill>
              <a:latin typeface="Raleway"/>
              <a:ea typeface="Raleway"/>
              <a:cs typeface="Raleway"/>
              <a:sym typeface="Raleway"/>
            </a:endParaRPr>
          </a:p>
        </p:txBody>
      </p:sp>
      <p:sp>
        <p:nvSpPr>
          <p:cNvPr id="20" name="Google Shape;20;p4"/>
          <p:cNvSpPr txBox="1">
            <a:spLocks noGrp="1"/>
          </p:cNvSpPr>
          <p:nvPr>
            <p:ph type="sldNum" idx="12"/>
          </p:nvPr>
        </p:nvSpPr>
        <p:spPr>
          <a:xfrm>
            <a:off x="11472533" y="6120400"/>
            <a:ext cx="719600" cy="737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algn="ctr"/>
            <a:fld id="{00000000-1234-1234-1234-123412341234}" type="slidenum">
              <a:rPr lang="da-DK" smtClean="0"/>
              <a:pPr algn="ctr"/>
              <a:t>‹nr.›</a:t>
            </a:fld>
            <a:endParaRPr lang="da-DK"/>
          </a:p>
        </p:txBody>
      </p:sp>
    </p:spTree>
    <p:extLst>
      <p:ext uri="{BB962C8B-B14F-4D97-AF65-F5344CB8AC3E}">
        <p14:creationId xmlns:p14="http://schemas.microsoft.com/office/powerpoint/2010/main" val="45514303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Blank colored">
  <p:cSld name="Blank colored">
    <p:bg>
      <p:bgPr>
        <a:solidFill>
          <a:srgbClr val="FFB600"/>
        </a:solidFill>
        <a:effectLst/>
      </p:bgPr>
    </p:bg>
    <p:spTree>
      <p:nvGrpSpPr>
        <p:cNvPr id="1" name="Shape 50"/>
        <p:cNvGrpSpPr/>
        <p:nvPr/>
      </p:nvGrpSpPr>
      <p:grpSpPr>
        <a:xfrm>
          <a:off x="0" y="0"/>
          <a:ext cx="0" cy="0"/>
          <a:chOff x="0" y="0"/>
          <a:chExt cx="0" cy="0"/>
        </a:xfrm>
      </p:grpSpPr>
      <p:sp>
        <p:nvSpPr>
          <p:cNvPr id="51" name="Google Shape;51;p11"/>
          <p:cNvSpPr txBox="1">
            <a:spLocks noGrp="1"/>
          </p:cNvSpPr>
          <p:nvPr>
            <p:ph type="sldNum" idx="12"/>
          </p:nvPr>
        </p:nvSpPr>
        <p:spPr>
          <a:xfrm>
            <a:off x="11472533" y="6120400"/>
            <a:ext cx="719600" cy="737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algn="ctr"/>
            <a:fld id="{00000000-1234-1234-1234-123412341234}" type="slidenum">
              <a:rPr lang="da-DK" smtClean="0"/>
              <a:pPr algn="ctr"/>
              <a:t>‹nr.›</a:t>
            </a:fld>
            <a:endParaRPr lang="da-DK"/>
          </a:p>
        </p:txBody>
      </p:sp>
      <p:sp>
        <p:nvSpPr>
          <p:cNvPr id="52" name="Google Shape;52;p11"/>
          <p:cNvSpPr/>
          <p:nvPr/>
        </p:nvSpPr>
        <p:spPr>
          <a:xfrm>
            <a:off x="520981" y="506503"/>
            <a:ext cx="11150039" cy="5844995"/>
          </a:xfrm>
          <a:custGeom>
            <a:avLst/>
            <a:gdLst/>
            <a:ahLst/>
            <a:cxnLst/>
            <a:rect l="l" t="t" r="r" b="b"/>
            <a:pathLst>
              <a:path w="285508" h="149667" fill="none" extrusionOk="0">
                <a:moveTo>
                  <a:pt x="252882" y="0"/>
                </a:moveTo>
                <a:lnTo>
                  <a:pt x="13220" y="0"/>
                </a:lnTo>
                <a:lnTo>
                  <a:pt x="13220" y="0"/>
                </a:lnTo>
                <a:lnTo>
                  <a:pt x="11826" y="61"/>
                </a:lnTo>
                <a:lnTo>
                  <a:pt x="10552" y="243"/>
                </a:lnTo>
                <a:lnTo>
                  <a:pt x="9279" y="607"/>
                </a:lnTo>
                <a:lnTo>
                  <a:pt x="8066" y="1031"/>
                </a:lnTo>
                <a:lnTo>
                  <a:pt x="6914" y="1577"/>
                </a:lnTo>
                <a:lnTo>
                  <a:pt x="5822" y="2244"/>
                </a:lnTo>
                <a:lnTo>
                  <a:pt x="4791" y="3032"/>
                </a:lnTo>
                <a:lnTo>
                  <a:pt x="3881" y="3881"/>
                </a:lnTo>
                <a:lnTo>
                  <a:pt x="3032" y="4791"/>
                </a:lnTo>
                <a:lnTo>
                  <a:pt x="2244" y="5822"/>
                </a:lnTo>
                <a:lnTo>
                  <a:pt x="1577" y="6914"/>
                </a:lnTo>
                <a:lnTo>
                  <a:pt x="1031" y="8066"/>
                </a:lnTo>
                <a:lnTo>
                  <a:pt x="607" y="9279"/>
                </a:lnTo>
                <a:lnTo>
                  <a:pt x="243" y="10552"/>
                </a:lnTo>
                <a:lnTo>
                  <a:pt x="61" y="11826"/>
                </a:lnTo>
                <a:lnTo>
                  <a:pt x="0" y="13220"/>
                </a:lnTo>
                <a:lnTo>
                  <a:pt x="0" y="136447"/>
                </a:lnTo>
                <a:lnTo>
                  <a:pt x="0" y="136447"/>
                </a:lnTo>
                <a:lnTo>
                  <a:pt x="61" y="137841"/>
                </a:lnTo>
                <a:lnTo>
                  <a:pt x="243" y="139115"/>
                </a:lnTo>
                <a:lnTo>
                  <a:pt x="607" y="140388"/>
                </a:lnTo>
                <a:lnTo>
                  <a:pt x="1031" y="141601"/>
                </a:lnTo>
                <a:lnTo>
                  <a:pt x="1577" y="142753"/>
                </a:lnTo>
                <a:lnTo>
                  <a:pt x="2244" y="143845"/>
                </a:lnTo>
                <a:lnTo>
                  <a:pt x="3032" y="144876"/>
                </a:lnTo>
                <a:lnTo>
                  <a:pt x="3881" y="145786"/>
                </a:lnTo>
                <a:lnTo>
                  <a:pt x="4791" y="146635"/>
                </a:lnTo>
                <a:lnTo>
                  <a:pt x="5822" y="147423"/>
                </a:lnTo>
                <a:lnTo>
                  <a:pt x="6914" y="148090"/>
                </a:lnTo>
                <a:lnTo>
                  <a:pt x="8066" y="148636"/>
                </a:lnTo>
                <a:lnTo>
                  <a:pt x="9279" y="149060"/>
                </a:lnTo>
                <a:lnTo>
                  <a:pt x="10552" y="149424"/>
                </a:lnTo>
                <a:lnTo>
                  <a:pt x="11826" y="149606"/>
                </a:lnTo>
                <a:lnTo>
                  <a:pt x="13220" y="149667"/>
                </a:lnTo>
                <a:lnTo>
                  <a:pt x="272288" y="149667"/>
                </a:lnTo>
                <a:lnTo>
                  <a:pt x="272288" y="149667"/>
                </a:lnTo>
                <a:lnTo>
                  <a:pt x="273682" y="149606"/>
                </a:lnTo>
                <a:lnTo>
                  <a:pt x="274956" y="149424"/>
                </a:lnTo>
                <a:lnTo>
                  <a:pt x="276229" y="149060"/>
                </a:lnTo>
                <a:lnTo>
                  <a:pt x="277442" y="148636"/>
                </a:lnTo>
                <a:lnTo>
                  <a:pt x="278594" y="148090"/>
                </a:lnTo>
                <a:lnTo>
                  <a:pt x="279686" y="147423"/>
                </a:lnTo>
                <a:lnTo>
                  <a:pt x="280717" y="146635"/>
                </a:lnTo>
                <a:lnTo>
                  <a:pt x="281627" y="145786"/>
                </a:lnTo>
                <a:lnTo>
                  <a:pt x="282476" y="144876"/>
                </a:lnTo>
                <a:lnTo>
                  <a:pt x="283264" y="143845"/>
                </a:lnTo>
                <a:lnTo>
                  <a:pt x="283931" y="142753"/>
                </a:lnTo>
                <a:lnTo>
                  <a:pt x="284477" y="141601"/>
                </a:lnTo>
                <a:lnTo>
                  <a:pt x="284901" y="140388"/>
                </a:lnTo>
                <a:lnTo>
                  <a:pt x="285265" y="139115"/>
                </a:lnTo>
                <a:lnTo>
                  <a:pt x="285447" y="137841"/>
                </a:lnTo>
                <a:lnTo>
                  <a:pt x="285508" y="136447"/>
                </a:lnTo>
                <a:lnTo>
                  <a:pt x="285508" y="32626"/>
                </a:lnTo>
              </a:path>
            </a:pathLst>
          </a:custGeom>
          <a:noFill/>
          <a:ln w="19050" cap="flat" cmpd="sng">
            <a:solidFill>
              <a:srgbClr val="FFFFFF"/>
            </a:solidFill>
            <a:prstDash val="dot"/>
            <a:round/>
            <a:headEnd type="none" w="sm" len="sm"/>
            <a:tailEnd type="none" w="sm" len="sm"/>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Tree>
    <p:extLst>
      <p:ext uri="{BB962C8B-B14F-4D97-AF65-F5344CB8AC3E}">
        <p14:creationId xmlns:p14="http://schemas.microsoft.com/office/powerpoint/2010/main" val="24775615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B6E63CF-B4AD-8443-8C86-8E359282D591}"/>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EDE4DCF1-A192-8547-B961-8B0A9E011EF7}"/>
              </a:ext>
            </a:extLst>
          </p:cNvPr>
          <p:cNvSpPr>
            <a:spLocks noGrp="1"/>
          </p:cNvSpPr>
          <p:nvPr>
            <p:ph idx="1"/>
          </p:nvPr>
        </p:nvSpPr>
        <p:spPr/>
        <p:txBody>
          <a:bodyPr/>
          <a:lstStyle/>
          <a:p>
            <a:r>
              <a:rPr lang="da-DK"/>
              <a:t>Klik for at redigere teksttypografierne i masteren
Andet niveau
Tredje niveau
Fjerde niveau
Femte niveau</a:t>
            </a:r>
          </a:p>
        </p:txBody>
      </p:sp>
      <p:sp>
        <p:nvSpPr>
          <p:cNvPr id="4" name="Pladsholder til dato 3">
            <a:extLst>
              <a:ext uri="{FF2B5EF4-FFF2-40B4-BE49-F238E27FC236}">
                <a16:creationId xmlns:a16="http://schemas.microsoft.com/office/drawing/2014/main" id="{E38E646C-572C-124E-866F-0D3108669E6B}"/>
              </a:ext>
            </a:extLst>
          </p:cNvPr>
          <p:cNvSpPr>
            <a:spLocks noGrp="1"/>
          </p:cNvSpPr>
          <p:nvPr>
            <p:ph type="dt" sz="half" idx="10"/>
          </p:nvPr>
        </p:nvSpPr>
        <p:spPr/>
        <p:txBody>
          <a:bodyPr/>
          <a:lstStyle/>
          <a:p>
            <a:fld id="{EE3EAC12-2385-8146-9AF1-6C9BFF792561}" type="datetimeFigureOut">
              <a:rPr lang="da-DK" smtClean="0"/>
              <a:t>06-02-2022</a:t>
            </a:fld>
            <a:endParaRPr lang="da-DK"/>
          </a:p>
        </p:txBody>
      </p:sp>
      <p:sp>
        <p:nvSpPr>
          <p:cNvPr id="5" name="Pladsholder til sidefod 4">
            <a:extLst>
              <a:ext uri="{FF2B5EF4-FFF2-40B4-BE49-F238E27FC236}">
                <a16:creationId xmlns:a16="http://schemas.microsoft.com/office/drawing/2014/main" id="{2388C38C-88D1-FA4A-921A-4ABF58DF380E}"/>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76B7826B-DF87-2845-B87B-6B6BCF323806}"/>
              </a:ext>
            </a:extLst>
          </p:cNvPr>
          <p:cNvSpPr>
            <a:spLocks noGrp="1"/>
          </p:cNvSpPr>
          <p:nvPr>
            <p:ph type="sldNum" sz="quarter" idx="12"/>
          </p:nvPr>
        </p:nvSpPr>
        <p:spPr/>
        <p:txBody>
          <a:bodyPr/>
          <a:lstStyle/>
          <a:p>
            <a:fld id="{9966D843-E58C-514F-A3EA-55259AE6C56B}" type="slidenum">
              <a:rPr lang="da-DK" smtClean="0"/>
              <a:t>‹nr.›</a:t>
            </a:fld>
            <a:endParaRPr lang="da-DK"/>
          </a:p>
        </p:txBody>
      </p:sp>
    </p:spTree>
    <p:extLst>
      <p:ext uri="{BB962C8B-B14F-4D97-AF65-F5344CB8AC3E}">
        <p14:creationId xmlns:p14="http://schemas.microsoft.com/office/powerpoint/2010/main" val="42116246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93E8932-A2AF-7548-B45B-B28AFD13F2FD}"/>
              </a:ext>
            </a:extLst>
          </p:cNvPr>
          <p:cNvSpPr>
            <a:spLocks noGrp="1"/>
          </p:cNvSpPr>
          <p:nvPr>
            <p:ph type="title"/>
          </p:nvPr>
        </p:nvSpPr>
        <p:spPr>
          <a:xfrm>
            <a:off x="831850" y="1709738"/>
            <a:ext cx="10515600" cy="2852737"/>
          </a:xfrm>
        </p:spPr>
        <p:txBody>
          <a:bodyPr anchor="b"/>
          <a:lstStyle>
            <a:lvl1pPr>
              <a:defRPr sz="6000"/>
            </a:lvl1pPr>
          </a:lstStyle>
          <a:p>
            <a:r>
              <a:rPr lang="da-DK"/>
              <a:t>Klik for at redigere titeltypografien i masteren</a:t>
            </a:r>
          </a:p>
        </p:txBody>
      </p:sp>
      <p:sp>
        <p:nvSpPr>
          <p:cNvPr id="3" name="Pladsholder til tekst 2">
            <a:extLst>
              <a:ext uri="{FF2B5EF4-FFF2-40B4-BE49-F238E27FC236}">
                <a16:creationId xmlns:a16="http://schemas.microsoft.com/office/drawing/2014/main" id="{4496E789-11DF-0442-BECC-3FBB0B0A76D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r>
              <a:rPr lang="da-DK"/>
              <a:t>Klik for at redigere teksttypografierne i masteren
Andet niveau
Tredje niveau
Fjerde niveau
Femte niveau</a:t>
            </a:r>
          </a:p>
        </p:txBody>
      </p:sp>
      <p:sp>
        <p:nvSpPr>
          <p:cNvPr id="4" name="Pladsholder til dato 3">
            <a:extLst>
              <a:ext uri="{FF2B5EF4-FFF2-40B4-BE49-F238E27FC236}">
                <a16:creationId xmlns:a16="http://schemas.microsoft.com/office/drawing/2014/main" id="{95FB989A-8B17-2940-9E2F-DEFAE3C1E240}"/>
              </a:ext>
            </a:extLst>
          </p:cNvPr>
          <p:cNvSpPr>
            <a:spLocks noGrp="1"/>
          </p:cNvSpPr>
          <p:nvPr>
            <p:ph type="dt" sz="half" idx="10"/>
          </p:nvPr>
        </p:nvSpPr>
        <p:spPr/>
        <p:txBody>
          <a:bodyPr/>
          <a:lstStyle/>
          <a:p>
            <a:fld id="{EE3EAC12-2385-8146-9AF1-6C9BFF792561}" type="datetimeFigureOut">
              <a:rPr lang="da-DK" smtClean="0"/>
              <a:t>06-02-2022</a:t>
            </a:fld>
            <a:endParaRPr lang="da-DK"/>
          </a:p>
        </p:txBody>
      </p:sp>
      <p:sp>
        <p:nvSpPr>
          <p:cNvPr id="5" name="Pladsholder til sidefod 4">
            <a:extLst>
              <a:ext uri="{FF2B5EF4-FFF2-40B4-BE49-F238E27FC236}">
                <a16:creationId xmlns:a16="http://schemas.microsoft.com/office/drawing/2014/main" id="{579CDBD5-02ED-4544-B1B5-498D24D11D75}"/>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E02F2934-2CEA-CF42-B721-455B776F470E}"/>
              </a:ext>
            </a:extLst>
          </p:cNvPr>
          <p:cNvSpPr>
            <a:spLocks noGrp="1"/>
          </p:cNvSpPr>
          <p:nvPr>
            <p:ph type="sldNum" sz="quarter" idx="12"/>
          </p:nvPr>
        </p:nvSpPr>
        <p:spPr/>
        <p:txBody>
          <a:bodyPr/>
          <a:lstStyle/>
          <a:p>
            <a:fld id="{9966D843-E58C-514F-A3EA-55259AE6C56B}" type="slidenum">
              <a:rPr lang="da-DK" smtClean="0"/>
              <a:t>‹nr.›</a:t>
            </a:fld>
            <a:endParaRPr lang="da-DK"/>
          </a:p>
        </p:txBody>
      </p:sp>
    </p:spTree>
    <p:extLst>
      <p:ext uri="{BB962C8B-B14F-4D97-AF65-F5344CB8AC3E}">
        <p14:creationId xmlns:p14="http://schemas.microsoft.com/office/powerpoint/2010/main" val="17564352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A4C7955-D253-A84C-994C-980F72D376CD}"/>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216BEBB1-3029-7F45-AEF7-F234A865E3B8}"/>
              </a:ext>
            </a:extLst>
          </p:cNvPr>
          <p:cNvSpPr>
            <a:spLocks noGrp="1"/>
          </p:cNvSpPr>
          <p:nvPr>
            <p:ph sz="half" idx="1"/>
          </p:nvPr>
        </p:nvSpPr>
        <p:spPr>
          <a:xfrm>
            <a:off x="838200" y="1825625"/>
            <a:ext cx="5181600" cy="4351338"/>
          </a:xfrm>
        </p:spPr>
        <p:txBody>
          <a:bodyPr/>
          <a:lstStyle/>
          <a:p>
            <a:r>
              <a:rPr lang="da-DK"/>
              <a:t>Klik for at redigere teksttypografierne i masteren
Andet niveau
Tredje niveau
Fjerde niveau
Femte niveau</a:t>
            </a:r>
          </a:p>
        </p:txBody>
      </p:sp>
      <p:sp>
        <p:nvSpPr>
          <p:cNvPr id="4" name="Pladsholder til indhold 3">
            <a:extLst>
              <a:ext uri="{FF2B5EF4-FFF2-40B4-BE49-F238E27FC236}">
                <a16:creationId xmlns:a16="http://schemas.microsoft.com/office/drawing/2014/main" id="{F2B48543-F380-114E-991F-DEDF7A152CFD}"/>
              </a:ext>
            </a:extLst>
          </p:cNvPr>
          <p:cNvSpPr>
            <a:spLocks noGrp="1"/>
          </p:cNvSpPr>
          <p:nvPr>
            <p:ph sz="half" idx="2"/>
          </p:nvPr>
        </p:nvSpPr>
        <p:spPr>
          <a:xfrm>
            <a:off x="6172200" y="1825625"/>
            <a:ext cx="5181600" cy="4351338"/>
          </a:xfrm>
        </p:spPr>
        <p:txBody>
          <a:bodyPr/>
          <a:lstStyle/>
          <a:p>
            <a:r>
              <a:rPr lang="da-DK"/>
              <a:t>Klik for at redigere teksttypografierne i masteren
Andet niveau
Tredje niveau
Fjerde niveau
Femte niveau</a:t>
            </a:r>
          </a:p>
        </p:txBody>
      </p:sp>
      <p:sp>
        <p:nvSpPr>
          <p:cNvPr id="5" name="Pladsholder til dato 4">
            <a:extLst>
              <a:ext uri="{FF2B5EF4-FFF2-40B4-BE49-F238E27FC236}">
                <a16:creationId xmlns:a16="http://schemas.microsoft.com/office/drawing/2014/main" id="{D6FFC40E-05CE-084F-865A-F19E0185BB9D}"/>
              </a:ext>
            </a:extLst>
          </p:cNvPr>
          <p:cNvSpPr>
            <a:spLocks noGrp="1"/>
          </p:cNvSpPr>
          <p:nvPr>
            <p:ph type="dt" sz="half" idx="10"/>
          </p:nvPr>
        </p:nvSpPr>
        <p:spPr/>
        <p:txBody>
          <a:bodyPr/>
          <a:lstStyle/>
          <a:p>
            <a:fld id="{EE3EAC12-2385-8146-9AF1-6C9BFF792561}" type="datetimeFigureOut">
              <a:rPr lang="da-DK" smtClean="0"/>
              <a:t>06-02-2022</a:t>
            </a:fld>
            <a:endParaRPr lang="da-DK"/>
          </a:p>
        </p:txBody>
      </p:sp>
      <p:sp>
        <p:nvSpPr>
          <p:cNvPr id="6" name="Pladsholder til sidefod 5">
            <a:extLst>
              <a:ext uri="{FF2B5EF4-FFF2-40B4-BE49-F238E27FC236}">
                <a16:creationId xmlns:a16="http://schemas.microsoft.com/office/drawing/2014/main" id="{1ABF3D75-A68E-AB45-8FDA-46830968912D}"/>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18A7D9F8-9166-E04F-82F8-A37EC6141B4D}"/>
              </a:ext>
            </a:extLst>
          </p:cNvPr>
          <p:cNvSpPr>
            <a:spLocks noGrp="1"/>
          </p:cNvSpPr>
          <p:nvPr>
            <p:ph type="sldNum" sz="quarter" idx="12"/>
          </p:nvPr>
        </p:nvSpPr>
        <p:spPr/>
        <p:txBody>
          <a:bodyPr/>
          <a:lstStyle/>
          <a:p>
            <a:fld id="{9966D843-E58C-514F-A3EA-55259AE6C56B}" type="slidenum">
              <a:rPr lang="da-DK" smtClean="0"/>
              <a:t>‹nr.›</a:t>
            </a:fld>
            <a:endParaRPr lang="da-DK"/>
          </a:p>
        </p:txBody>
      </p:sp>
    </p:spTree>
    <p:extLst>
      <p:ext uri="{BB962C8B-B14F-4D97-AF65-F5344CB8AC3E}">
        <p14:creationId xmlns:p14="http://schemas.microsoft.com/office/powerpoint/2010/main" val="3603669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AC220AD-4882-984C-A703-2ABA6159F9CF}"/>
              </a:ext>
            </a:extLst>
          </p:cNvPr>
          <p:cNvSpPr>
            <a:spLocks noGrp="1"/>
          </p:cNvSpPr>
          <p:nvPr>
            <p:ph type="title"/>
          </p:nvPr>
        </p:nvSpPr>
        <p:spPr>
          <a:xfrm>
            <a:off x="839788" y="365125"/>
            <a:ext cx="10515600" cy="1325563"/>
          </a:xfrm>
        </p:spPr>
        <p:txBody>
          <a:bodyPr/>
          <a:lstStyle/>
          <a:p>
            <a:r>
              <a:rPr lang="da-DK"/>
              <a:t>Klik for at redigere titeltypografien i masteren</a:t>
            </a:r>
          </a:p>
        </p:txBody>
      </p:sp>
      <p:sp>
        <p:nvSpPr>
          <p:cNvPr id="3" name="Pladsholder til tekst 2">
            <a:extLst>
              <a:ext uri="{FF2B5EF4-FFF2-40B4-BE49-F238E27FC236}">
                <a16:creationId xmlns:a16="http://schemas.microsoft.com/office/drawing/2014/main" id="{3EC1A81E-36F9-4F42-B262-C319D72ECE9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da-DK"/>
              <a:t>Klik for at redigere teksttypografierne i masteren
Andet niveau
Tredje niveau
Fjerde niveau
Femte niveau</a:t>
            </a:r>
          </a:p>
        </p:txBody>
      </p:sp>
      <p:sp>
        <p:nvSpPr>
          <p:cNvPr id="4" name="Pladsholder til indhold 3">
            <a:extLst>
              <a:ext uri="{FF2B5EF4-FFF2-40B4-BE49-F238E27FC236}">
                <a16:creationId xmlns:a16="http://schemas.microsoft.com/office/drawing/2014/main" id="{F28375A5-E3F3-2D42-9200-A15AFF5D4EDF}"/>
              </a:ext>
            </a:extLst>
          </p:cNvPr>
          <p:cNvSpPr>
            <a:spLocks noGrp="1"/>
          </p:cNvSpPr>
          <p:nvPr>
            <p:ph sz="half" idx="2"/>
          </p:nvPr>
        </p:nvSpPr>
        <p:spPr>
          <a:xfrm>
            <a:off x="839788" y="2505075"/>
            <a:ext cx="5157787" cy="3684588"/>
          </a:xfrm>
        </p:spPr>
        <p:txBody>
          <a:bodyPr/>
          <a:lstStyle/>
          <a:p>
            <a:r>
              <a:rPr lang="da-DK"/>
              <a:t>Klik for at redigere teksttypografierne i masteren
Andet niveau
Tredje niveau
Fjerde niveau
Femte niveau</a:t>
            </a:r>
          </a:p>
        </p:txBody>
      </p:sp>
      <p:sp>
        <p:nvSpPr>
          <p:cNvPr id="5" name="Pladsholder til tekst 4">
            <a:extLst>
              <a:ext uri="{FF2B5EF4-FFF2-40B4-BE49-F238E27FC236}">
                <a16:creationId xmlns:a16="http://schemas.microsoft.com/office/drawing/2014/main" id="{A0A1A091-91C0-2C46-B811-2D0790BB5E7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da-DK"/>
              <a:t>Klik for at redigere teksttypografierne i masteren
Andet niveau
Tredje niveau
Fjerde niveau
Femte niveau</a:t>
            </a:r>
          </a:p>
        </p:txBody>
      </p:sp>
      <p:sp>
        <p:nvSpPr>
          <p:cNvPr id="6" name="Pladsholder til indhold 5">
            <a:extLst>
              <a:ext uri="{FF2B5EF4-FFF2-40B4-BE49-F238E27FC236}">
                <a16:creationId xmlns:a16="http://schemas.microsoft.com/office/drawing/2014/main" id="{1AEC220D-5424-5F41-9318-DD453ABE7D8B}"/>
              </a:ext>
            </a:extLst>
          </p:cNvPr>
          <p:cNvSpPr>
            <a:spLocks noGrp="1"/>
          </p:cNvSpPr>
          <p:nvPr>
            <p:ph sz="quarter" idx="4"/>
          </p:nvPr>
        </p:nvSpPr>
        <p:spPr>
          <a:xfrm>
            <a:off x="6172200" y="2505075"/>
            <a:ext cx="5183188" cy="3684588"/>
          </a:xfrm>
        </p:spPr>
        <p:txBody>
          <a:bodyPr/>
          <a:lstStyle/>
          <a:p>
            <a:r>
              <a:rPr lang="da-DK"/>
              <a:t>Klik for at redigere teksttypografierne i masteren
Andet niveau
Tredje niveau
Fjerde niveau
Femte niveau</a:t>
            </a:r>
          </a:p>
        </p:txBody>
      </p:sp>
      <p:sp>
        <p:nvSpPr>
          <p:cNvPr id="7" name="Pladsholder til dato 6">
            <a:extLst>
              <a:ext uri="{FF2B5EF4-FFF2-40B4-BE49-F238E27FC236}">
                <a16:creationId xmlns:a16="http://schemas.microsoft.com/office/drawing/2014/main" id="{38F1D62C-10FD-FC4B-B366-BD068C74FB1D}"/>
              </a:ext>
            </a:extLst>
          </p:cNvPr>
          <p:cNvSpPr>
            <a:spLocks noGrp="1"/>
          </p:cNvSpPr>
          <p:nvPr>
            <p:ph type="dt" sz="half" idx="10"/>
          </p:nvPr>
        </p:nvSpPr>
        <p:spPr/>
        <p:txBody>
          <a:bodyPr/>
          <a:lstStyle/>
          <a:p>
            <a:fld id="{EE3EAC12-2385-8146-9AF1-6C9BFF792561}" type="datetimeFigureOut">
              <a:rPr lang="da-DK" smtClean="0"/>
              <a:t>06-02-2022</a:t>
            </a:fld>
            <a:endParaRPr lang="da-DK"/>
          </a:p>
        </p:txBody>
      </p:sp>
      <p:sp>
        <p:nvSpPr>
          <p:cNvPr id="8" name="Pladsholder til sidefod 7">
            <a:extLst>
              <a:ext uri="{FF2B5EF4-FFF2-40B4-BE49-F238E27FC236}">
                <a16:creationId xmlns:a16="http://schemas.microsoft.com/office/drawing/2014/main" id="{D988BB3D-ED73-9C4B-9F79-F7BEC9ECDB26}"/>
              </a:ext>
            </a:extLst>
          </p:cNvPr>
          <p:cNvSpPr>
            <a:spLocks noGrp="1"/>
          </p:cNvSpPr>
          <p:nvPr>
            <p:ph type="ftr" sz="quarter" idx="11"/>
          </p:nvPr>
        </p:nvSpPr>
        <p:spPr/>
        <p:txBody>
          <a:bodyPr/>
          <a:lstStyle/>
          <a:p>
            <a:endParaRPr lang="da-DK"/>
          </a:p>
        </p:txBody>
      </p:sp>
      <p:sp>
        <p:nvSpPr>
          <p:cNvPr id="9" name="Pladsholder til slidenummer 8">
            <a:extLst>
              <a:ext uri="{FF2B5EF4-FFF2-40B4-BE49-F238E27FC236}">
                <a16:creationId xmlns:a16="http://schemas.microsoft.com/office/drawing/2014/main" id="{DBABCEC2-AEFC-3047-B6DB-15AB901FB92A}"/>
              </a:ext>
            </a:extLst>
          </p:cNvPr>
          <p:cNvSpPr>
            <a:spLocks noGrp="1"/>
          </p:cNvSpPr>
          <p:nvPr>
            <p:ph type="sldNum" sz="quarter" idx="12"/>
          </p:nvPr>
        </p:nvSpPr>
        <p:spPr/>
        <p:txBody>
          <a:bodyPr/>
          <a:lstStyle/>
          <a:p>
            <a:fld id="{9966D843-E58C-514F-A3EA-55259AE6C56B}" type="slidenum">
              <a:rPr lang="da-DK" smtClean="0"/>
              <a:t>‹nr.›</a:t>
            </a:fld>
            <a:endParaRPr lang="da-DK"/>
          </a:p>
        </p:txBody>
      </p:sp>
    </p:spTree>
    <p:extLst>
      <p:ext uri="{BB962C8B-B14F-4D97-AF65-F5344CB8AC3E}">
        <p14:creationId xmlns:p14="http://schemas.microsoft.com/office/powerpoint/2010/main" val="22284933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4FACF0B-DCBA-C24F-AC38-E7ABDDADDD83}"/>
              </a:ext>
            </a:extLst>
          </p:cNvPr>
          <p:cNvSpPr>
            <a:spLocks noGrp="1"/>
          </p:cNvSpPr>
          <p:nvPr>
            <p:ph type="title"/>
          </p:nvPr>
        </p:nvSpPr>
        <p:spPr/>
        <p:txBody>
          <a:bodyPr/>
          <a:lstStyle/>
          <a:p>
            <a:r>
              <a:rPr lang="da-DK"/>
              <a:t>Klik for at redigere titeltypografien i masteren</a:t>
            </a:r>
          </a:p>
        </p:txBody>
      </p:sp>
      <p:sp>
        <p:nvSpPr>
          <p:cNvPr id="3" name="Pladsholder til dato 2">
            <a:extLst>
              <a:ext uri="{FF2B5EF4-FFF2-40B4-BE49-F238E27FC236}">
                <a16:creationId xmlns:a16="http://schemas.microsoft.com/office/drawing/2014/main" id="{9A953839-F385-FC4B-9F9E-7A0054FFA921}"/>
              </a:ext>
            </a:extLst>
          </p:cNvPr>
          <p:cNvSpPr>
            <a:spLocks noGrp="1"/>
          </p:cNvSpPr>
          <p:nvPr>
            <p:ph type="dt" sz="half" idx="10"/>
          </p:nvPr>
        </p:nvSpPr>
        <p:spPr/>
        <p:txBody>
          <a:bodyPr/>
          <a:lstStyle/>
          <a:p>
            <a:fld id="{EE3EAC12-2385-8146-9AF1-6C9BFF792561}" type="datetimeFigureOut">
              <a:rPr lang="da-DK" smtClean="0"/>
              <a:t>06-02-2022</a:t>
            </a:fld>
            <a:endParaRPr lang="da-DK"/>
          </a:p>
        </p:txBody>
      </p:sp>
      <p:sp>
        <p:nvSpPr>
          <p:cNvPr id="4" name="Pladsholder til sidefod 3">
            <a:extLst>
              <a:ext uri="{FF2B5EF4-FFF2-40B4-BE49-F238E27FC236}">
                <a16:creationId xmlns:a16="http://schemas.microsoft.com/office/drawing/2014/main" id="{EFCCA05A-9D5F-524F-8105-428D458FF5CA}"/>
              </a:ext>
            </a:extLst>
          </p:cNvPr>
          <p:cNvSpPr>
            <a:spLocks noGrp="1"/>
          </p:cNvSpPr>
          <p:nvPr>
            <p:ph type="ftr" sz="quarter" idx="11"/>
          </p:nvPr>
        </p:nvSpPr>
        <p:spPr/>
        <p:txBody>
          <a:bodyPr/>
          <a:lstStyle/>
          <a:p>
            <a:endParaRPr lang="da-DK"/>
          </a:p>
        </p:txBody>
      </p:sp>
      <p:sp>
        <p:nvSpPr>
          <p:cNvPr id="5" name="Pladsholder til slidenummer 4">
            <a:extLst>
              <a:ext uri="{FF2B5EF4-FFF2-40B4-BE49-F238E27FC236}">
                <a16:creationId xmlns:a16="http://schemas.microsoft.com/office/drawing/2014/main" id="{0E715048-C670-404E-BC02-74D93EC99E14}"/>
              </a:ext>
            </a:extLst>
          </p:cNvPr>
          <p:cNvSpPr>
            <a:spLocks noGrp="1"/>
          </p:cNvSpPr>
          <p:nvPr>
            <p:ph type="sldNum" sz="quarter" idx="12"/>
          </p:nvPr>
        </p:nvSpPr>
        <p:spPr/>
        <p:txBody>
          <a:bodyPr/>
          <a:lstStyle/>
          <a:p>
            <a:fld id="{9966D843-E58C-514F-A3EA-55259AE6C56B}" type="slidenum">
              <a:rPr lang="da-DK" smtClean="0"/>
              <a:t>‹nr.›</a:t>
            </a:fld>
            <a:endParaRPr lang="da-DK"/>
          </a:p>
        </p:txBody>
      </p:sp>
    </p:spTree>
    <p:extLst>
      <p:ext uri="{BB962C8B-B14F-4D97-AF65-F5344CB8AC3E}">
        <p14:creationId xmlns:p14="http://schemas.microsoft.com/office/powerpoint/2010/main" val="32683973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dsholder til dato 1">
            <a:extLst>
              <a:ext uri="{FF2B5EF4-FFF2-40B4-BE49-F238E27FC236}">
                <a16:creationId xmlns:a16="http://schemas.microsoft.com/office/drawing/2014/main" id="{2F5F867D-C96B-5640-BCBA-702CA1507075}"/>
              </a:ext>
            </a:extLst>
          </p:cNvPr>
          <p:cNvSpPr>
            <a:spLocks noGrp="1"/>
          </p:cNvSpPr>
          <p:nvPr>
            <p:ph type="dt" sz="half" idx="10"/>
          </p:nvPr>
        </p:nvSpPr>
        <p:spPr/>
        <p:txBody>
          <a:bodyPr/>
          <a:lstStyle/>
          <a:p>
            <a:fld id="{EE3EAC12-2385-8146-9AF1-6C9BFF792561}" type="datetimeFigureOut">
              <a:rPr lang="da-DK" smtClean="0"/>
              <a:t>06-02-2022</a:t>
            </a:fld>
            <a:endParaRPr lang="da-DK"/>
          </a:p>
        </p:txBody>
      </p:sp>
      <p:sp>
        <p:nvSpPr>
          <p:cNvPr id="3" name="Pladsholder til sidefod 2">
            <a:extLst>
              <a:ext uri="{FF2B5EF4-FFF2-40B4-BE49-F238E27FC236}">
                <a16:creationId xmlns:a16="http://schemas.microsoft.com/office/drawing/2014/main" id="{52860888-DB14-404B-937D-C886BFEA4D34}"/>
              </a:ext>
            </a:extLst>
          </p:cNvPr>
          <p:cNvSpPr>
            <a:spLocks noGrp="1"/>
          </p:cNvSpPr>
          <p:nvPr>
            <p:ph type="ftr" sz="quarter" idx="11"/>
          </p:nvPr>
        </p:nvSpPr>
        <p:spPr/>
        <p:txBody>
          <a:bodyPr/>
          <a:lstStyle/>
          <a:p>
            <a:endParaRPr lang="da-DK"/>
          </a:p>
        </p:txBody>
      </p:sp>
      <p:sp>
        <p:nvSpPr>
          <p:cNvPr id="4" name="Pladsholder til slidenummer 3">
            <a:extLst>
              <a:ext uri="{FF2B5EF4-FFF2-40B4-BE49-F238E27FC236}">
                <a16:creationId xmlns:a16="http://schemas.microsoft.com/office/drawing/2014/main" id="{C6A053A8-EF52-5C49-88C7-6A24ECE91A7D}"/>
              </a:ext>
            </a:extLst>
          </p:cNvPr>
          <p:cNvSpPr>
            <a:spLocks noGrp="1"/>
          </p:cNvSpPr>
          <p:nvPr>
            <p:ph type="sldNum" sz="quarter" idx="12"/>
          </p:nvPr>
        </p:nvSpPr>
        <p:spPr/>
        <p:txBody>
          <a:bodyPr/>
          <a:lstStyle/>
          <a:p>
            <a:fld id="{9966D843-E58C-514F-A3EA-55259AE6C56B}" type="slidenum">
              <a:rPr lang="da-DK" smtClean="0"/>
              <a:t>‹nr.›</a:t>
            </a:fld>
            <a:endParaRPr lang="da-DK"/>
          </a:p>
        </p:txBody>
      </p:sp>
    </p:spTree>
    <p:extLst>
      <p:ext uri="{BB962C8B-B14F-4D97-AF65-F5344CB8AC3E}">
        <p14:creationId xmlns:p14="http://schemas.microsoft.com/office/powerpoint/2010/main" val="14923039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5BC10FF-53F5-1042-99A6-08258AA05522}"/>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indhold 2">
            <a:extLst>
              <a:ext uri="{FF2B5EF4-FFF2-40B4-BE49-F238E27FC236}">
                <a16:creationId xmlns:a16="http://schemas.microsoft.com/office/drawing/2014/main" id="{44D971AD-3C0A-D849-833A-2F83D57731D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r>
              <a:rPr lang="da-DK"/>
              <a:t>Klik for at redigere teksttypografierne i masteren
Andet niveau
Tredje niveau
Fjerde niveau
Femte niveau</a:t>
            </a:r>
          </a:p>
        </p:txBody>
      </p:sp>
      <p:sp>
        <p:nvSpPr>
          <p:cNvPr id="4" name="Pladsholder til tekst 3">
            <a:extLst>
              <a:ext uri="{FF2B5EF4-FFF2-40B4-BE49-F238E27FC236}">
                <a16:creationId xmlns:a16="http://schemas.microsoft.com/office/drawing/2014/main" id="{322F0638-C702-A74D-A684-9FC86C29434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da-DK"/>
              <a:t>Klik for at redigere teksttypografierne i masteren
Andet niveau
Tredje niveau
Fjerde niveau
Femte niveau</a:t>
            </a:r>
          </a:p>
        </p:txBody>
      </p:sp>
      <p:sp>
        <p:nvSpPr>
          <p:cNvPr id="5" name="Pladsholder til dato 4">
            <a:extLst>
              <a:ext uri="{FF2B5EF4-FFF2-40B4-BE49-F238E27FC236}">
                <a16:creationId xmlns:a16="http://schemas.microsoft.com/office/drawing/2014/main" id="{B10BC4FF-CAE6-8C47-AC61-8C361A1219CF}"/>
              </a:ext>
            </a:extLst>
          </p:cNvPr>
          <p:cNvSpPr>
            <a:spLocks noGrp="1"/>
          </p:cNvSpPr>
          <p:nvPr>
            <p:ph type="dt" sz="half" idx="10"/>
          </p:nvPr>
        </p:nvSpPr>
        <p:spPr/>
        <p:txBody>
          <a:bodyPr/>
          <a:lstStyle/>
          <a:p>
            <a:fld id="{EE3EAC12-2385-8146-9AF1-6C9BFF792561}" type="datetimeFigureOut">
              <a:rPr lang="da-DK" smtClean="0"/>
              <a:t>06-02-2022</a:t>
            </a:fld>
            <a:endParaRPr lang="da-DK"/>
          </a:p>
        </p:txBody>
      </p:sp>
      <p:sp>
        <p:nvSpPr>
          <p:cNvPr id="6" name="Pladsholder til sidefod 5">
            <a:extLst>
              <a:ext uri="{FF2B5EF4-FFF2-40B4-BE49-F238E27FC236}">
                <a16:creationId xmlns:a16="http://schemas.microsoft.com/office/drawing/2014/main" id="{3C27DC67-E47C-CF4C-9F8A-30F16C7E270E}"/>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332D618D-C496-9742-A542-EFA16AAC2F59}"/>
              </a:ext>
            </a:extLst>
          </p:cNvPr>
          <p:cNvSpPr>
            <a:spLocks noGrp="1"/>
          </p:cNvSpPr>
          <p:nvPr>
            <p:ph type="sldNum" sz="quarter" idx="12"/>
          </p:nvPr>
        </p:nvSpPr>
        <p:spPr/>
        <p:txBody>
          <a:bodyPr/>
          <a:lstStyle/>
          <a:p>
            <a:fld id="{9966D843-E58C-514F-A3EA-55259AE6C56B}" type="slidenum">
              <a:rPr lang="da-DK" smtClean="0"/>
              <a:t>‹nr.›</a:t>
            </a:fld>
            <a:endParaRPr lang="da-DK"/>
          </a:p>
        </p:txBody>
      </p:sp>
    </p:spTree>
    <p:extLst>
      <p:ext uri="{BB962C8B-B14F-4D97-AF65-F5344CB8AC3E}">
        <p14:creationId xmlns:p14="http://schemas.microsoft.com/office/powerpoint/2010/main" val="19182700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5F2D019-BA0B-5D42-88C1-0ED773AAAE4F}"/>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billede 2">
            <a:extLst>
              <a:ext uri="{FF2B5EF4-FFF2-40B4-BE49-F238E27FC236}">
                <a16:creationId xmlns:a16="http://schemas.microsoft.com/office/drawing/2014/main" id="{54888467-F56B-7741-9061-8C570942473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a-DK"/>
          </a:p>
        </p:txBody>
      </p:sp>
      <p:sp>
        <p:nvSpPr>
          <p:cNvPr id="4" name="Pladsholder til tekst 3">
            <a:extLst>
              <a:ext uri="{FF2B5EF4-FFF2-40B4-BE49-F238E27FC236}">
                <a16:creationId xmlns:a16="http://schemas.microsoft.com/office/drawing/2014/main" id="{6111197E-D8FC-E94D-8438-A7AC5EC9E31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da-DK"/>
              <a:t>Klik for at redigere teksttypografierne i masteren
Andet niveau
Tredje niveau
Fjerde niveau
Femte niveau</a:t>
            </a:r>
          </a:p>
        </p:txBody>
      </p:sp>
      <p:sp>
        <p:nvSpPr>
          <p:cNvPr id="5" name="Pladsholder til dato 4">
            <a:extLst>
              <a:ext uri="{FF2B5EF4-FFF2-40B4-BE49-F238E27FC236}">
                <a16:creationId xmlns:a16="http://schemas.microsoft.com/office/drawing/2014/main" id="{022AD468-5E5B-374C-A449-B14753C5869B}"/>
              </a:ext>
            </a:extLst>
          </p:cNvPr>
          <p:cNvSpPr>
            <a:spLocks noGrp="1"/>
          </p:cNvSpPr>
          <p:nvPr>
            <p:ph type="dt" sz="half" idx="10"/>
          </p:nvPr>
        </p:nvSpPr>
        <p:spPr/>
        <p:txBody>
          <a:bodyPr/>
          <a:lstStyle/>
          <a:p>
            <a:fld id="{EE3EAC12-2385-8146-9AF1-6C9BFF792561}" type="datetimeFigureOut">
              <a:rPr lang="da-DK" smtClean="0"/>
              <a:t>06-02-2022</a:t>
            </a:fld>
            <a:endParaRPr lang="da-DK"/>
          </a:p>
        </p:txBody>
      </p:sp>
      <p:sp>
        <p:nvSpPr>
          <p:cNvPr id="6" name="Pladsholder til sidefod 5">
            <a:extLst>
              <a:ext uri="{FF2B5EF4-FFF2-40B4-BE49-F238E27FC236}">
                <a16:creationId xmlns:a16="http://schemas.microsoft.com/office/drawing/2014/main" id="{72DB2726-230D-CD47-82BA-40209FC0537D}"/>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27B8EB7C-2F3C-CC4E-90B0-2DC77D2AE402}"/>
              </a:ext>
            </a:extLst>
          </p:cNvPr>
          <p:cNvSpPr>
            <a:spLocks noGrp="1"/>
          </p:cNvSpPr>
          <p:nvPr>
            <p:ph type="sldNum" sz="quarter" idx="12"/>
          </p:nvPr>
        </p:nvSpPr>
        <p:spPr/>
        <p:txBody>
          <a:bodyPr/>
          <a:lstStyle/>
          <a:p>
            <a:fld id="{9966D843-E58C-514F-A3EA-55259AE6C56B}" type="slidenum">
              <a:rPr lang="da-DK" smtClean="0"/>
              <a:t>‹nr.›</a:t>
            </a:fld>
            <a:endParaRPr lang="da-DK"/>
          </a:p>
        </p:txBody>
      </p:sp>
    </p:spTree>
    <p:extLst>
      <p:ext uri="{BB962C8B-B14F-4D97-AF65-F5344CB8AC3E}">
        <p14:creationId xmlns:p14="http://schemas.microsoft.com/office/powerpoint/2010/main" val="35307339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titel 1">
            <a:extLst>
              <a:ext uri="{FF2B5EF4-FFF2-40B4-BE49-F238E27FC236}">
                <a16:creationId xmlns:a16="http://schemas.microsoft.com/office/drawing/2014/main" id="{3FE4EE0F-5543-9A4C-A60A-90B643F3B40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a-DK"/>
              <a:t>Klik for at redigere titeltypografien i masteren</a:t>
            </a:r>
          </a:p>
        </p:txBody>
      </p:sp>
      <p:sp>
        <p:nvSpPr>
          <p:cNvPr id="3" name="Pladsholder til tekst 2">
            <a:extLst>
              <a:ext uri="{FF2B5EF4-FFF2-40B4-BE49-F238E27FC236}">
                <a16:creationId xmlns:a16="http://schemas.microsoft.com/office/drawing/2014/main" id="{8A2CF69B-97F0-9446-8C44-7B61526DB5F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r>
              <a:rPr lang="da-DK"/>
              <a:t>Klik for at redigere teksttypografierne i masteren
Andet niveau
Tredje niveau
Fjerde niveau
Femte niveau</a:t>
            </a:r>
          </a:p>
        </p:txBody>
      </p:sp>
      <p:sp>
        <p:nvSpPr>
          <p:cNvPr id="4" name="Pladsholder til dato 3">
            <a:extLst>
              <a:ext uri="{FF2B5EF4-FFF2-40B4-BE49-F238E27FC236}">
                <a16:creationId xmlns:a16="http://schemas.microsoft.com/office/drawing/2014/main" id="{133F4669-F86E-E345-9D95-899A835DAEE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E3EAC12-2385-8146-9AF1-6C9BFF792561}" type="datetimeFigureOut">
              <a:rPr lang="da-DK" smtClean="0"/>
              <a:t>06-02-2022</a:t>
            </a:fld>
            <a:endParaRPr lang="da-DK"/>
          </a:p>
        </p:txBody>
      </p:sp>
      <p:sp>
        <p:nvSpPr>
          <p:cNvPr id="5" name="Pladsholder til sidefod 4">
            <a:extLst>
              <a:ext uri="{FF2B5EF4-FFF2-40B4-BE49-F238E27FC236}">
                <a16:creationId xmlns:a16="http://schemas.microsoft.com/office/drawing/2014/main" id="{D0CAD399-A5A2-1A46-8954-7B07473ABB7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a-DK"/>
          </a:p>
        </p:txBody>
      </p:sp>
      <p:sp>
        <p:nvSpPr>
          <p:cNvPr id="6" name="Pladsholder til slidenummer 5">
            <a:extLst>
              <a:ext uri="{FF2B5EF4-FFF2-40B4-BE49-F238E27FC236}">
                <a16:creationId xmlns:a16="http://schemas.microsoft.com/office/drawing/2014/main" id="{38F359D4-CD29-1B41-A302-C0471ECBB45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66D843-E58C-514F-A3EA-55259AE6C56B}" type="slidenum">
              <a:rPr lang="da-DK" smtClean="0"/>
              <a:t>‹nr.›</a:t>
            </a:fld>
            <a:endParaRPr lang="da-DK"/>
          </a:p>
        </p:txBody>
      </p:sp>
    </p:spTree>
    <p:extLst>
      <p:ext uri="{BB962C8B-B14F-4D97-AF65-F5344CB8AC3E}">
        <p14:creationId xmlns:p14="http://schemas.microsoft.com/office/powerpoint/2010/main" val="7719802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5.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5.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6.xml"/></Relationships>
</file>

<file path=ppt/slides/_rels/slide2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0.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5.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6.xml"/></Relationships>
</file>

<file path=ppt/slides/_rels/slide3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5.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5.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5.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6"/>
        <p:cNvGrpSpPr/>
        <p:nvPr/>
      </p:nvGrpSpPr>
      <p:grpSpPr>
        <a:xfrm>
          <a:off x="0" y="0"/>
          <a:ext cx="0" cy="0"/>
          <a:chOff x="0" y="0"/>
          <a:chExt cx="0" cy="0"/>
        </a:xfrm>
      </p:grpSpPr>
      <p:sp>
        <p:nvSpPr>
          <p:cNvPr id="57" name="Google Shape;57;p12"/>
          <p:cNvSpPr txBox="1">
            <a:spLocks noGrp="1"/>
          </p:cNvSpPr>
          <p:nvPr>
            <p:ph type="ctrTitle"/>
          </p:nvPr>
        </p:nvSpPr>
        <p:spPr>
          <a:xfrm>
            <a:off x="914400" y="4382951"/>
            <a:ext cx="10363200" cy="1546400"/>
          </a:xfrm>
          <a:prstGeom prst="rect">
            <a:avLst/>
          </a:prstGeom>
        </p:spPr>
        <p:txBody>
          <a:bodyPr spcFirstLastPara="1" vert="horz" wrap="square" lIns="121900" tIns="121900" rIns="121900" bIns="121900" rtlCol="0" anchor="b" anchorCtr="0">
            <a:noAutofit/>
          </a:bodyPr>
          <a:lstStyle/>
          <a:p>
            <a:r>
              <a:rPr lang="en" sz="6400" dirty="0"/>
              <a:t>RETORIK 101: </a:t>
            </a:r>
            <a:br>
              <a:rPr lang="en" sz="6400" dirty="0"/>
            </a:br>
            <a:r>
              <a:rPr lang="en" sz="5333" dirty="0" err="1"/>
              <a:t>Brænd</a:t>
            </a:r>
            <a:r>
              <a:rPr lang="en" sz="5333" dirty="0"/>
              <a:t> </a:t>
            </a:r>
            <a:r>
              <a:rPr lang="en" sz="5333" dirty="0" err="1"/>
              <a:t>igennem</a:t>
            </a:r>
            <a:r>
              <a:rPr lang="en" sz="5333" dirty="0"/>
              <a:t> med din SRO</a:t>
            </a:r>
            <a:endParaRPr sz="5333" dirty="0"/>
          </a:p>
        </p:txBody>
      </p:sp>
      <p:grpSp>
        <p:nvGrpSpPr>
          <p:cNvPr id="58" name="Google Shape;58;p12"/>
          <p:cNvGrpSpPr/>
          <p:nvPr/>
        </p:nvGrpSpPr>
        <p:grpSpPr>
          <a:xfrm>
            <a:off x="10486211" y="494902"/>
            <a:ext cx="1195019" cy="1195085"/>
            <a:chOff x="570875" y="4322250"/>
            <a:chExt cx="443300" cy="443325"/>
          </a:xfrm>
        </p:grpSpPr>
        <p:sp>
          <p:nvSpPr>
            <p:cNvPr id="59" name="Google Shape;59;p12"/>
            <p:cNvSpPr/>
            <p:nvPr/>
          </p:nvSpPr>
          <p:spPr>
            <a:xfrm>
              <a:off x="570875" y="4322250"/>
              <a:ext cx="443300" cy="443325"/>
            </a:xfrm>
            <a:custGeom>
              <a:avLst/>
              <a:gdLst/>
              <a:ahLst/>
              <a:cxnLst/>
              <a:rect l="l" t="t" r="r" b="b"/>
              <a:pathLst>
                <a:path w="17732" h="17733" extrusionOk="0">
                  <a:moveTo>
                    <a:pt x="13091" y="2712"/>
                  </a:moveTo>
                  <a:lnTo>
                    <a:pt x="13286" y="2736"/>
                  </a:lnTo>
                  <a:lnTo>
                    <a:pt x="13506" y="2785"/>
                  </a:lnTo>
                  <a:lnTo>
                    <a:pt x="13702" y="2858"/>
                  </a:lnTo>
                  <a:lnTo>
                    <a:pt x="13873" y="2956"/>
                  </a:lnTo>
                  <a:lnTo>
                    <a:pt x="14068" y="3054"/>
                  </a:lnTo>
                  <a:lnTo>
                    <a:pt x="14239" y="3176"/>
                  </a:lnTo>
                  <a:lnTo>
                    <a:pt x="14410" y="3323"/>
                  </a:lnTo>
                  <a:lnTo>
                    <a:pt x="14556" y="3493"/>
                  </a:lnTo>
                  <a:lnTo>
                    <a:pt x="14679" y="3664"/>
                  </a:lnTo>
                  <a:lnTo>
                    <a:pt x="14776" y="3860"/>
                  </a:lnTo>
                  <a:lnTo>
                    <a:pt x="14874" y="4031"/>
                  </a:lnTo>
                  <a:lnTo>
                    <a:pt x="14947" y="4226"/>
                  </a:lnTo>
                  <a:lnTo>
                    <a:pt x="14996" y="4446"/>
                  </a:lnTo>
                  <a:lnTo>
                    <a:pt x="15021" y="4641"/>
                  </a:lnTo>
                  <a:lnTo>
                    <a:pt x="15021" y="4861"/>
                  </a:lnTo>
                  <a:lnTo>
                    <a:pt x="15021" y="5057"/>
                  </a:lnTo>
                  <a:lnTo>
                    <a:pt x="14996" y="5252"/>
                  </a:lnTo>
                  <a:lnTo>
                    <a:pt x="14947" y="5472"/>
                  </a:lnTo>
                  <a:lnTo>
                    <a:pt x="14874" y="5667"/>
                  </a:lnTo>
                  <a:lnTo>
                    <a:pt x="14776" y="5838"/>
                  </a:lnTo>
                  <a:lnTo>
                    <a:pt x="14679" y="6033"/>
                  </a:lnTo>
                  <a:lnTo>
                    <a:pt x="14556" y="6204"/>
                  </a:lnTo>
                  <a:lnTo>
                    <a:pt x="14410" y="6375"/>
                  </a:lnTo>
                  <a:lnTo>
                    <a:pt x="13433" y="7328"/>
                  </a:lnTo>
                  <a:lnTo>
                    <a:pt x="13311" y="7426"/>
                  </a:lnTo>
                  <a:lnTo>
                    <a:pt x="13189" y="7499"/>
                  </a:lnTo>
                  <a:lnTo>
                    <a:pt x="13042" y="7548"/>
                  </a:lnTo>
                  <a:lnTo>
                    <a:pt x="12871" y="7572"/>
                  </a:lnTo>
                  <a:lnTo>
                    <a:pt x="12725" y="7548"/>
                  </a:lnTo>
                  <a:lnTo>
                    <a:pt x="12578" y="7499"/>
                  </a:lnTo>
                  <a:lnTo>
                    <a:pt x="12456" y="7426"/>
                  </a:lnTo>
                  <a:lnTo>
                    <a:pt x="12334" y="7328"/>
                  </a:lnTo>
                  <a:lnTo>
                    <a:pt x="10405" y="5398"/>
                  </a:lnTo>
                  <a:lnTo>
                    <a:pt x="10307" y="5276"/>
                  </a:lnTo>
                  <a:lnTo>
                    <a:pt x="10234" y="5154"/>
                  </a:lnTo>
                  <a:lnTo>
                    <a:pt x="10185" y="5008"/>
                  </a:lnTo>
                  <a:lnTo>
                    <a:pt x="10160" y="4861"/>
                  </a:lnTo>
                  <a:lnTo>
                    <a:pt x="10185" y="4690"/>
                  </a:lnTo>
                  <a:lnTo>
                    <a:pt x="10234" y="4544"/>
                  </a:lnTo>
                  <a:lnTo>
                    <a:pt x="10307" y="4422"/>
                  </a:lnTo>
                  <a:lnTo>
                    <a:pt x="10405" y="4299"/>
                  </a:lnTo>
                  <a:lnTo>
                    <a:pt x="11357" y="3323"/>
                  </a:lnTo>
                  <a:lnTo>
                    <a:pt x="11528" y="3176"/>
                  </a:lnTo>
                  <a:lnTo>
                    <a:pt x="11699" y="3054"/>
                  </a:lnTo>
                  <a:lnTo>
                    <a:pt x="11894" y="2956"/>
                  </a:lnTo>
                  <a:lnTo>
                    <a:pt x="12065" y="2858"/>
                  </a:lnTo>
                  <a:lnTo>
                    <a:pt x="12261" y="2785"/>
                  </a:lnTo>
                  <a:lnTo>
                    <a:pt x="12481" y="2736"/>
                  </a:lnTo>
                  <a:lnTo>
                    <a:pt x="12676" y="2712"/>
                  </a:lnTo>
                  <a:close/>
                  <a:moveTo>
                    <a:pt x="8377" y="8867"/>
                  </a:moveTo>
                  <a:lnTo>
                    <a:pt x="8475" y="8891"/>
                  </a:lnTo>
                  <a:lnTo>
                    <a:pt x="8548" y="8915"/>
                  </a:lnTo>
                  <a:lnTo>
                    <a:pt x="8646" y="8964"/>
                  </a:lnTo>
                  <a:lnTo>
                    <a:pt x="8719" y="9013"/>
                  </a:lnTo>
                  <a:lnTo>
                    <a:pt x="8768" y="9086"/>
                  </a:lnTo>
                  <a:lnTo>
                    <a:pt x="8817" y="9184"/>
                  </a:lnTo>
                  <a:lnTo>
                    <a:pt x="8841" y="9257"/>
                  </a:lnTo>
                  <a:lnTo>
                    <a:pt x="8866" y="9355"/>
                  </a:lnTo>
                  <a:lnTo>
                    <a:pt x="8841" y="9453"/>
                  </a:lnTo>
                  <a:lnTo>
                    <a:pt x="8817" y="9550"/>
                  </a:lnTo>
                  <a:lnTo>
                    <a:pt x="8768" y="9624"/>
                  </a:lnTo>
                  <a:lnTo>
                    <a:pt x="8719" y="9697"/>
                  </a:lnTo>
                  <a:lnTo>
                    <a:pt x="6179" y="12237"/>
                  </a:lnTo>
                  <a:lnTo>
                    <a:pt x="6106" y="12310"/>
                  </a:lnTo>
                  <a:lnTo>
                    <a:pt x="6033" y="12359"/>
                  </a:lnTo>
                  <a:lnTo>
                    <a:pt x="5935" y="12383"/>
                  </a:lnTo>
                  <a:lnTo>
                    <a:pt x="5740" y="12383"/>
                  </a:lnTo>
                  <a:lnTo>
                    <a:pt x="5642" y="12359"/>
                  </a:lnTo>
                  <a:lnTo>
                    <a:pt x="5569" y="12310"/>
                  </a:lnTo>
                  <a:lnTo>
                    <a:pt x="5496" y="12237"/>
                  </a:lnTo>
                  <a:lnTo>
                    <a:pt x="5422" y="12164"/>
                  </a:lnTo>
                  <a:lnTo>
                    <a:pt x="5373" y="12090"/>
                  </a:lnTo>
                  <a:lnTo>
                    <a:pt x="5349" y="11993"/>
                  </a:lnTo>
                  <a:lnTo>
                    <a:pt x="5349" y="11895"/>
                  </a:lnTo>
                  <a:lnTo>
                    <a:pt x="5349" y="11797"/>
                  </a:lnTo>
                  <a:lnTo>
                    <a:pt x="5373" y="11700"/>
                  </a:lnTo>
                  <a:lnTo>
                    <a:pt x="5422" y="11626"/>
                  </a:lnTo>
                  <a:lnTo>
                    <a:pt x="5496" y="11553"/>
                  </a:lnTo>
                  <a:lnTo>
                    <a:pt x="8036" y="9013"/>
                  </a:lnTo>
                  <a:lnTo>
                    <a:pt x="8109" y="8964"/>
                  </a:lnTo>
                  <a:lnTo>
                    <a:pt x="8182" y="8915"/>
                  </a:lnTo>
                  <a:lnTo>
                    <a:pt x="8280" y="8891"/>
                  </a:lnTo>
                  <a:lnTo>
                    <a:pt x="8377" y="8867"/>
                  </a:lnTo>
                  <a:close/>
                  <a:moveTo>
                    <a:pt x="14825" y="1"/>
                  </a:moveTo>
                  <a:lnTo>
                    <a:pt x="14288" y="25"/>
                  </a:lnTo>
                  <a:lnTo>
                    <a:pt x="13751" y="50"/>
                  </a:lnTo>
                  <a:lnTo>
                    <a:pt x="13213" y="123"/>
                  </a:lnTo>
                  <a:lnTo>
                    <a:pt x="12676" y="245"/>
                  </a:lnTo>
                  <a:lnTo>
                    <a:pt x="12163" y="367"/>
                  </a:lnTo>
                  <a:lnTo>
                    <a:pt x="11675" y="538"/>
                  </a:lnTo>
                  <a:lnTo>
                    <a:pt x="11235" y="758"/>
                  </a:lnTo>
                  <a:lnTo>
                    <a:pt x="11015" y="856"/>
                  </a:lnTo>
                  <a:lnTo>
                    <a:pt x="10844" y="1002"/>
                  </a:lnTo>
                  <a:lnTo>
                    <a:pt x="10649" y="1124"/>
                  </a:lnTo>
                  <a:lnTo>
                    <a:pt x="10502" y="1271"/>
                  </a:lnTo>
                  <a:lnTo>
                    <a:pt x="5544" y="6229"/>
                  </a:lnTo>
                  <a:lnTo>
                    <a:pt x="391" y="6229"/>
                  </a:lnTo>
                  <a:lnTo>
                    <a:pt x="245" y="6253"/>
                  </a:lnTo>
                  <a:lnTo>
                    <a:pt x="147" y="6278"/>
                  </a:lnTo>
                  <a:lnTo>
                    <a:pt x="49" y="6327"/>
                  </a:lnTo>
                  <a:lnTo>
                    <a:pt x="0" y="6400"/>
                  </a:lnTo>
                  <a:lnTo>
                    <a:pt x="0" y="6473"/>
                  </a:lnTo>
                  <a:lnTo>
                    <a:pt x="25" y="6571"/>
                  </a:lnTo>
                  <a:lnTo>
                    <a:pt x="74" y="6668"/>
                  </a:lnTo>
                  <a:lnTo>
                    <a:pt x="171" y="6791"/>
                  </a:lnTo>
                  <a:lnTo>
                    <a:pt x="2589" y="9184"/>
                  </a:lnTo>
                  <a:lnTo>
                    <a:pt x="2272" y="9502"/>
                  </a:lnTo>
                  <a:lnTo>
                    <a:pt x="953" y="9746"/>
                  </a:lnTo>
                  <a:lnTo>
                    <a:pt x="806" y="9795"/>
                  </a:lnTo>
                  <a:lnTo>
                    <a:pt x="684" y="9843"/>
                  </a:lnTo>
                  <a:lnTo>
                    <a:pt x="611" y="9941"/>
                  </a:lnTo>
                  <a:lnTo>
                    <a:pt x="562" y="10014"/>
                  </a:lnTo>
                  <a:lnTo>
                    <a:pt x="562" y="10112"/>
                  </a:lnTo>
                  <a:lnTo>
                    <a:pt x="586" y="10234"/>
                  </a:lnTo>
                  <a:lnTo>
                    <a:pt x="635" y="10332"/>
                  </a:lnTo>
                  <a:lnTo>
                    <a:pt x="733" y="10454"/>
                  </a:lnTo>
                  <a:lnTo>
                    <a:pt x="7278" y="16999"/>
                  </a:lnTo>
                  <a:lnTo>
                    <a:pt x="7401" y="17097"/>
                  </a:lnTo>
                  <a:lnTo>
                    <a:pt x="7498" y="17146"/>
                  </a:lnTo>
                  <a:lnTo>
                    <a:pt x="7620" y="17170"/>
                  </a:lnTo>
                  <a:lnTo>
                    <a:pt x="7718" y="17170"/>
                  </a:lnTo>
                  <a:lnTo>
                    <a:pt x="7791" y="17122"/>
                  </a:lnTo>
                  <a:lnTo>
                    <a:pt x="7889" y="17048"/>
                  </a:lnTo>
                  <a:lnTo>
                    <a:pt x="7938" y="16926"/>
                  </a:lnTo>
                  <a:lnTo>
                    <a:pt x="7987" y="16780"/>
                  </a:lnTo>
                  <a:lnTo>
                    <a:pt x="8231" y="15461"/>
                  </a:lnTo>
                  <a:lnTo>
                    <a:pt x="8548" y="15143"/>
                  </a:lnTo>
                  <a:lnTo>
                    <a:pt x="10942" y="17561"/>
                  </a:lnTo>
                  <a:lnTo>
                    <a:pt x="11064" y="17659"/>
                  </a:lnTo>
                  <a:lnTo>
                    <a:pt x="11162" y="17708"/>
                  </a:lnTo>
                  <a:lnTo>
                    <a:pt x="11259" y="17732"/>
                  </a:lnTo>
                  <a:lnTo>
                    <a:pt x="11333" y="17732"/>
                  </a:lnTo>
                  <a:lnTo>
                    <a:pt x="11406" y="17683"/>
                  </a:lnTo>
                  <a:lnTo>
                    <a:pt x="11455" y="17586"/>
                  </a:lnTo>
                  <a:lnTo>
                    <a:pt x="11479" y="17488"/>
                  </a:lnTo>
                  <a:lnTo>
                    <a:pt x="11504" y="17341"/>
                  </a:lnTo>
                  <a:lnTo>
                    <a:pt x="11504" y="12188"/>
                  </a:lnTo>
                  <a:lnTo>
                    <a:pt x="16461" y="7230"/>
                  </a:lnTo>
                  <a:lnTo>
                    <a:pt x="16608" y="7084"/>
                  </a:lnTo>
                  <a:lnTo>
                    <a:pt x="16730" y="6888"/>
                  </a:lnTo>
                  <a:lnTo>
                    <a:pt x="16877" y="6693"/>
                  </a:lnTo>
                  <a:lnTo>
                    <a:pt x="16974" y="6498"/>
                  </a:lnTo>
                  <a:lnTo>
                    <a:pt x="17194" y="6058"/>
                  </a:lnTo>
                  <a:lnTo>
                    <a:pt x="17365" y="5569"/>
                  </a:lnTo>
                  <a:lnTo>
                    <a:pt x="17487" y="5057"/>
                  </a:lnTo>
                  <a:lnTo>
                    <a:pt x="17609" y="4519"/>
                  </a:lnTo>
                  <a:lnTo>
                    <a:pt x="17683" y="3982"/>
                  </a:lnTo>
                  <a:lnTo>
                    <a:pt x="17707" y="3445"/>
                  </a:lnTo>
                  <a:lnTo>
                    <a:pt x="17731" y="2907"/>
                  </a:lnTo>
                  <a:lnTo>
                    <a:pt x="17731" y="2419"/>
                  </a:lnTo>
                  <a:lnTo>
                    <a:pt x="17707" y="1955"/>
                  </a:lnTo>
                  <a:lnTo>
                    <a:pt x="17658" y="1515"/>
                  </a:lnTo>
                  <a:lnTo>
                    <a:pt x="17585" y="1149"/>
                  </a:lnTo>
                  <a:lnTo>
                    <a:pt x="17512" y="831"/>
                  </a:lnTo>
                  <a:lnTo>
                    <a:pt x="17414" y="587"/>
                  </a:lnTo>
                  <a:lnTo>
                    <a:pt x="17341" y="489"/>
                  </a:lnTo>
                  <a:lnTo>
                    <a:pt x="17292" y="441"/>
                  </a:lnTo>
                  <a:lnTo>
                    <a:pt x="17243" y="392"/>
                  </a:lnTo>
                  <a:lnTo>
                    <a:pt x="17145" y="318"/>
                  </a:lnTo>
                  <a:lnTo>
                    <a:pt x="16901" y="221"/>
                  </a:lnTo>
                  <a:lnTo>
                    <a:pt x="16584" y="148"/>
                  </a:lnTo>
                  <a:lnTo>
                    <a:pt x="16217" y="74"/>
                  </a:lnTo>
                  <a:lnTo>
                    <a:pt x="15778" y="25"/>
                  </a:lnTo>
                  <a:lnTo>
                    <a:pt x="15314" y="1"/>
                  </a:lnTo>
                  <a:close/>
                </a:path>
              </a:pathLst>
            </a:custGeom>
            <a:solidFill>
              <a:srgbClr val="FFFFFF"/>
            </a:solidFill>
            <a:ln>
              <a:noFill/>
            </a:ln>
          </p:spPr>
          <p:txBody>
            <a:bodyPr spcFirstLastPara="1" wrap="square" lIns="121900" tIns="121900" rIns="121900" bIns="121900" anchor="ctr" anchorCtr="0">
              <a:noAutofit/>
            </a:bodyPr>
            <a:lstStyle/>
            <a:p>
              <a:endParaRPr sz="2400"/>
            </a:p>
          </p:txBody>
        </p:sp>
        <p:sp>
          <p:nvSpPr>
            <p:cNvPr id="60" name="Google Shape;60;p12"/>
            <p:cNvSpPr/>
            <p:nvPr/>
          </p:nvSpPr>
          <p:spPr>
            <a:xfrm>
              <a:off x="597725" y="4665400"/>
              <a:ext cx="73300" cy="73300"/>
            </a:xfrm>
            <a:custGeom>
              <a:avLst/>
              <a:gdLst/>
              <a:ahLst/>
              <a:cxnLst/>
              <a:rect l="l" t="t" r="r" b="b"/>
              <a:pathLst>
                <a:path w="2932" h="2932" extrusionOk="0">
                  <a:moveTo>
                    <a:pt x="2028" y="1"/>
                  </a:moveTo>
                  <a:lnTo>
                    <a:pt x="1857" y="25"/>
                  </a:lnTo>
                  <a:lnTo>
                    <a:pt x="1686" y="74"/>
                  </a:lnTo>
                  <a:lnTo>
                    <a:pt x="1515" y="147"/>
                  </a:lnTo>
                  <a:lnTo>
                    <a:pt x="1369" y="269"/>
                  </a:lnTo>
                  <a:lnTo>
                    <a:pt x="1222" y="489"/>
                  </a:lnTo>
                  <a:lnTo>
                    <a:pt x="1002" y="831"/>
                  </a:lnTo>
                  <a:lnTo>
                    <a:pt x="563" y="1735"/>
                  </a:lnTo>
                  <a:lnTo>
                    <a:pt x="172" y="2565"/>
                  </a:lnTo>
                  <a:lnTo>
                    <a:pt x="1" y="2932"/>
                  </a:lnTo>
                  <a:lnTo>
                    <a:pt x="1" y="2932"/>
                  </a:lnTo>
                  <a:lnTo>
                    <a:pt x="367" y="2761"/>
                  </a:lnTo>
                  <a:lnTo>
                    <a:pt x="1198" y="2370"/>
                  </a:lnTo>
                  <a:lnTo>
                    <a:pt x="2101" y="1930"/>
                  </a:lnTo>
                  <a:lnTo>
                    <a:pt x="2443" y="1710"/>
                  </a:lnTo>
                  <a:lnTo>
                    <a:pt x="2663" y="1564"/>
                  </a:lnTo>
                  <a:lnTo>
                    <a:pt x="2785" y="1417"/>
                  </a:lnTo>
                  <a:lnTo>
                    <a:pt x="2858" y="1246"/>
                  </a:lnTo>
                  <a:lnTo>
                    <a:pt x="2907" y="1075"/>
                  </a:lnTo>
                  <a:lnTo>
                    <a:pt x="2932" y="904"/>
                  </a:lnTo>
                  <a:lnTo>
                    <a:pt x="2907" y="733"/>
                  </a:lnTo>
                  <a:lnTo>
                    <a:pt x="2858" y="562"/>
                  </a:lnTo>
                  <a:lnTo>
                    <a:pt x="2785" y="416"/>
                  </a:lnTo>
                  <a:lnTo>
                    <a:pt x="2663" y="269"/>
                  </a:lnTo>
                  <a:lnTo>
                    <a:pt x="2517" y="147"/>
                  </a:lnTo>
                  <a:lnTo>
                    <a:pt x="2370" y="74"/>
                  </a:lnTo>
                  <a:lnTo>
                    <a:pt x="2199" y="25"/>
                  </a:lnTo>
                  <a:lnTo>
                    <a:pt x="2028" y="1"/>
                  </a:lnTo>
                  <a:close/>
                </a:path>
              </a:pathLst>
            </a:custGeom>
            <a:solidFill>
              <a:srgbClr val="FFFFFF"/>
            </a:solidFill>
            <a:ln>
              <a:noFill/>
            </a:ln>
          </p:spPr>
          <p:txBody>
            <a:bodyPr spcFirstLastPara="1" wrap="square" lIns="121900" tIns="121900" rIns="121900" bIns="121900" anchor="ctr" anchorCtr="0">
              <a:noAutofit/>
            </a:bodyPr>
            <a:lstStyle/>
            <a:p>
              <a:endParaRPr sz="2400"/>
            </a:p>
          </p:txBody>
        </p:sp>
        <p:sp>
          <p:nvSpPr>
            <p:cNvPr id="61" name="Google Shape;61;p12"/>
            <p:cNvSpPr/>
            <p:nvPr/>
          </p:nvSpPr>
          <p:spPr>
            <a:xfrm>
              <a:off x="654525" y="4708150"/>
              <a:ext cx="47025" cy="47025"/>
            </a:xfrm>
            <a:custGeom>
              <a:avLst/>
              <a:gdLst/>
              <a:ahLst/>
              <a:cxnLst/>
              <a:rect l="l" t="t" r="r" b="b"/>
              <a:pathLst>
                <a:path w="1881" h="1881" extrusionOk="0">
                  <a:moveTo>
                    <a:pt x="1124" y="0"/>
                  </a:moveTo>
                  <a:lnTo>
                    <a:pt x="977" y="25"/>
                  </a:lnTo>
                  <a:lnTo>
                    <a:pt x="831" y="74"/>
                  </a:lnTo>
                  <a:lnTo>
                    <a:pt x="709" y="147"/>
                  </a:lnTo>
                  <a:lnTo>
                    <a:pt x="586" y="245"/>
                  </a:lnTo>
                  <a:lnTo>
                    <a:pt x="464" y="391"/>
                  </a:lnTo>
                  <a:lnTo>
                    <a:pt x="367" y="611"/>
                  </a:lnTo>
                  <a:lnTo>
                    <a:pt x="269" y="880"/>
                  </a:lnTo>
                  <a:lnTo>
                    <a:pt x="171" y="1173"/>
                  </a:lnTo>
                  <a:lnTo>
                    <a:pt x="49" y="1686"/>
                  </a:lnTo>
                  <a:lnTo>
                    <a:pt x="0" y="1881"/>
                  </a:lnTo>
                  <a:lnTo>
                    <a:pt x="0" y="1881"/>
                  </a:lnTo>
                  <a:lnTo>
                    <a:pt x="220" y="1857"/>
                  </a:lnTo>
                  <a:lnTo>
                    <a:pt x="733" y="1710"/>
                  </a:lnTo>
                  <a:lnTo>
                    <a:pt x="1002" y="1637"/>
                  </a:lnTo>
                  <a:lnTo>
                    <a:pt x="1270" y="1539"/>
                  </a:lnTo>
                  <a:lnTo>
                    <a:pt x="1515" y="1417"/>
                  </a:lnTo>
                  <a:lnTo>
                    <a:pt x="1661" y="1319"/>
                  </a:lnTo>
                  <a:lnTo>
                    <a:pt x="1759" y="1197"/>
                  </a:lnTo>
                  <a:lnTo>
                    <a:pt x="1832" y="1051"/>
                  </a:lnTo>
                  <a:lnTo>
                    <a:pt x="1881" y="928"/>
                  </a:lnTo>
                  <a:lnTo>
                    <a:pt x="1881" y="782"/>
                  </a:lnTo>
                  <a:lnTo>
                    <a:pt x="1881" y="635"/>
                  </a:lnTo>
                  <a:lnTo>
                    <a:pt x="1832" y="489"/>
                  </a:lnTo>
                  <a:lnTo>
                    <a:pt x="1759" y="367"/>
                  </a:lnTo>
                  <a:lnTo>
                    <a:pt x="1661" y="245"/>
                  </a:lnTo>
                  <a:lnTo>
                    <a:pt x="1539" y="147"/>
                  </a:lnTo>
                  <a:lnTo>
                    <a:pt x="1417" y="74"/>
                  </a:lnTo>
                  <a:lnTo>
                    <a:pt x="1270" y="25"/>
                  </a:lnTo>
                  <a:lnTo>
                    <a:pt x="1124" y="0"/>
                  </a:lnTo>
                  <a:close/>
                </a:path>
              </a:pathLst>
            </a:custGeom>
            <a:solidFill>
              <a:srgbClr val="FFFFFF"/>
            </a:solidFill>
            <a:ln>
              <a:noFill/>
            </a:ln>
          </p:spPr>
          <p:txBody>
            <a:bodyPr spcFirstLastPara="1" wrap="square" lIns="121900" tIns="121900" rIns="121900" bIns="121900" anchor="ctr" anchorCtr="0">
              <a:noAutofit/>
            </a:bodyPr>
            <a:lstStyle/>
            <a:p>
              <a:endParaRPr sz="2400"/>
            </a:p>
          </p:txBody>
        </p:sp>
        <p:sp>
          <p:nvSpPr>
            <p:cNvPr id="62" name="Google Shape;62;p12"/>
            <p:cNvSpPr/>
            <p:nvPr/>
          </p:nvSpPr>
          <p:spPr>
            <a:xfrm>
              <a:off x="581250" y="4634875"/>
              <a:ext cx="47050" cy="47050"/>
            </a:xfrm>
            <a:custGeom>
              <a:avLst/>
              <a:gdLst/>
              <a:ahLst/>
              <a:cxnLst/>
              <a:rect l="l" t="t" r="r" b="b"/>
              <a:pathLst>
                <a:path w="1882" h="1882" extrusionOk="0">
                  <a:moveTo>
                    <a:pt x="953" y="1"/>
                  </a:moveTo>
                  <a:lnTo>
                    <a:pt x="831" y="49"/>
                  </a:lnTo>
                  <a:lnTo>
                    <a:pt x="684" y="123"/>
                  </a:lnTo>
                  <a:lnTo>
                    <a:pt x="562" y="220"/>
                  </a:lnTo>
                  <a:lnTo>
                    <a:pt x="465" y="367"/>
                  </a:lnTo>
                  <a:lnTo>
                    <a:pt x="342" y="611"/>
                  </a:lnTo>
                  <a:lnTo>
                    <a:pt x="245" y="880"/>
                  </a:lnTo>
                  <a:lnTo>
                    <a:pt x="171" y="1148"/>
                  </a:lnTo>
                  <a:lnTo>
                    <a:pt x="25" y="1661"/>
                  </a:lnTo>
                  <a:lnTo>
                    <a:pt x="1" y="1881"/>
                  </a:lnTo>
                  <a:lnTo>
                    <a:pt x="196" y="1832"/>
                  </a:lnTo>
                  <a:lnTo>
                    <a:pt x="709" y="1710"/>
                  </a:lnTo>
                  <a:lnTo>
                    <a:pt x="1002" y="1613"/>
                  </a:lnTo>
                  <a:lnTo>
                    <a:pt x="1271" y="1515"/>
                  </a:lnTo>
                  <a:lnTo>
                    <a:pt x="1490" y="1417"/>
                  </a:lnTo>
                  <a:lnTo>
                    <a:pt x="1637" y="1295"/>
                  </a:lnTo>
                  <a:lnTo>
                    <a:pt x="1735" y="1173"/>
                  </a:lnTo>
                  <a:lnTo>
                    <a:pt x="1808" y="1051"/>
                  </a:lnTo>
                  <a:lnTo>
                    <a:pt x="1857" y="904"/>
                  </a:lnTo>
                  <a:lnTo>
                    <a:pt x="1881" y="758"/>
                  </a:lnTo>
                  <a:lnTo>
                    <a:pt x="1857" y="611"/>
                  </a:lnTo>
                  <a:lnTo>
                    <a:pt x="1808" y="465"/>
                  </a:lnTo>
                  <a:lnTo>
                    <a:pt x="1735" y="343"/>
                  </a:lnTo>
                  <a:lnTo>
                    <a:pt x="1637" y="220"/>
                  </a:lnTo>
                  <a:lnTo>
                    <a:pt x="1515" y="123"/>
                  </a:lnTo>
                  <a:lnTo>
                    <a:pt x="1393" y="49"/>
                  </a:lnTo>
                  <a:lnTo>
                    <a:pt x="1246" y="1"/>
                  </a:lnTo>
                  <a:close/>
                </a:path>
              </a:pathLst>
            </a:custGeom>
            <a:solidFill>
              <a:srgbClr val="FFFFFF"/>
            </a:solidFill>
            <a:ln>
              <a:noFill/>
            </a:ln>
          </p:spPr>
          <p:txBody>
            <a:bodyPr spcFirstLastPara="1" wrap="square" lIns="121900" tIns="121900" rIns="121900" bIns="121900" anchor="ctr" anchorCtr="0">
              <a:noAutofit/>
            </a:bodyPr>
            <a:lstStyle/>
            <a:p>
              <a:endParaRPr sz="2400"/>
            </a:p>
          </p:txBody>
        </p:sp>
      </p:grpSp>
    </p:spTree>
    <p:extLst>
      <p:ext uri="{BB962C8B-B14F-4D97-AF65-F5344CB8AC3E}">
        <p14:creationId xmlns:p14="http://schemas.microsoft.com/office/powerpoint/2010/main" val="12538755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A91113A-B7A9-BE4F-9860-37A24DFF4B5F}"/>
              </a:ext>
            </a:extLst>
          </p:cNvPr>
          <p:cNvSpPr>
            <a:spLocks noGrp="1"/>
          </p:cNvSpPr>
          <p:nvPr>
            <p:ph type="ctrTitle"/>
          </p:nvPr>
        </p:nvSpPr>
        <p:spPr/>
        <p:txBody>
          <a:bodyPr/>
          <a:lstStyle/>
          <a:p>
            <a:endParaRPr lang="da-DK" dirty="0"/>
          </a:p>
        </p:txBody>
      </p:sp>
      <p:sp>
        <p:nvSpPr>
          <p:cNvPr id="3" name="Undertitel 2">
            <a:extLst>
              <a:ext uri="{FF2B5EF4-FFF2-40B4-BE49-F238E27FC236}">
                <a16:creationId xmlns:a16="http://schemas.microsoft.com/office/drawing/2014/main" id="{C337F9EB-0373-DD47-A4EC-531FEFA84698}"/>
              </a:ext>
            </a:extLst>
          </p:cNvPr>
          <p:cNvSpPr>
            <a:spLocks noGrp="1"/>
          </p:cNvSpPr>
          <p:nvPr>
            <p:ph type="subTitle" idx="1"/>
          </p:nvPr>
        </p:nvSpPr>
        <p:spPr/>
        <p:txBody>
          <a:bodyPr/>
          <a:lstStyle/>
          <a:p>
            <a:endParaRPr lang="da-DK" dirty="0"/>
          </a:p>
        </p:txBody>
      </p:sp>
      <p:pic>
        <p:nvPicPr>
          <p:cNvPr id="4" name="Billede 3">
            <a:extLst>
              <a:ext uri="{FF2B5EF4-FFF2-40B4-BE49-F238E27FC236}">
                <a16:creationId xmlns:a16="http://schemas.microsoft.com/office/drawing/2014/main" id="{751A3AEC-3B81-2841-A57F-63C8D3376F7A}"/>
              </a:ext>
            </a:extLst>
          </p:cNvPr>
          <p:cNvPicPr/>
          <p:nvPr/>
        </p:nvPicPr>
        <p:blipFill>
          <a:blip r:embed="rId2">
            <a:extLst>
              <a:ext uri="{28A0092B-C50C-407E-A947-70E740481C1C}">
                <a14:useLocalDpi xmlns:a14="http://schemas.microsoft.com/office/drawing/2010/main" val="0"/>
              </a:ext>
            </a:extLst>
          </a:blip>
          <a:stretch>
            <a:fillRect/>
          </a:stretch>
        </p:blipFill>
        <p:spPr>
          <a:xfrm>
            <a:off x="1536441" y="822650"/>
            <a:ext cx="8926287" cy="5223588"/>
          </a:xfrm>
          <a:prstGeom prst="rect">
            <a:avLst/>
          </a:prstGeom>
        </p:spPr>
      </p:pic>
    </p:spTree>
    <p:extLst>
      <p:ext uri="{BB962C8B-B14F-4D97-AF65-F5344CB8AC3E}">
        <p14:creationId xmlns:p14="http://schemas.microsoft.com/office/powerpoint/2010/main" val="30501946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52"/>
        <p:cNvGrpSpPr/>
        <p:nvPr/>
      </p:nvGrpSpPr>
      <p:grpSpPr>
        <a:xfrm>
          <a:off x="0" y="0"/>
          <a:ext cx="0" cy="0"/>
          <a:chOff x="0" y="0"/>
          <a:chExt cx="0" cy="0"/>
        </a:xfrm>
      </p:grpSpPr>
      <p:sp>
        <p:nvSpPr>
          <p:cNvPr id="254" name="Google Shape;254;p28"/>
          <p:cNvSpPr txBox="1">
            <a:spLocks noGrp="1"/>
          </p:cNvSpPr>
          <p:nvPr>
            <p:ph type="sldNum" idx="12"/>
          </p:nvPr>
        </p:nvSpPr>
        <p:spPr>
          <a:xfrm>
            <a:off x="11472533" y="6120400"/>
            <a:ext cx="719600" cy="737600"/>
          </a:xfrm>
          <a:prstGeom prst="rect">
            <a:avLst/>
          </a:prstGeom>
        </p:spPr>
        <p:txBody>
          <a:bodyPr spcFirstLastPara="1" vert="horz" wrap="square" lIns="121900" tIns="121900" rIns="121900" bIns="121900" rtlCol="0" anchor="ctr" anchorCtr="0">
            <a:noAutofit/>
          </a:bodyPr>
          <a:lstStyle/>
          <a:p>
            <a:pPr algn="ctr"/>
            <a:fld id="{00000000-1234-1234-1234-123412341234}" type="slidenum">
              <a:rPr lang="en"/>
              <a:pPr algn="ctr"/>
              <a:t>11</a:t>
            </a:fld>
            <a:endParaRPr/>
          </a:p>
        </p:txBody>
      </p:sp>
      <p:sp>
        <p:nvSpPr>
          <p:cNvPr id="255" name="Google Shape;255;p28"/>
          <p:cNvSpPr/>
          <p:nvPr/>
        </p:nvSpPr>
        <p:spPr>
          <a:xfrm flipV="1">
            <a:off x="2264010" y="3910767"/>
            <a:ext cx="461390" cy="51453"/>
          </a:xfrm>
          <a:prstGeom prst="roundRect">
            <a:avLst>
              <a:gd name="adj" fmla="val 50000"/>
            </a:avLst>
          </a:prstGeom>
          <a:solidFill>
            <a:schemeClr val="bg2"/>
          </a:solidFill>
          <a:ln>
            <a:noFill/>
          </a:ln>
        </p:spPr>
        <p:txBody>
          <a:bodyPr spcFirstLastPara="1" wrap="square" lIns="121900" tIns="121900" rIns="121900" bIns="121900" anchor="ctr" anchorCtr="0">
            <a:noAutofit/>
          </a:bodyPr>
          <a:lstStyle/>
          <a:p>
            <a:endParaRPr sz="2400">
              <a:solidFill>
                <a:srgbClr val="434343"/>
              </a:solidFill>
              <a:latin typeface="Raleway Light"/>
              <a:ea typeface="Raleway Light"/>
              <a:cs typeface="Raleway Light"/>
              <a:sym typeface="Raleway Light"/>
            </a:endParaRPr>
          </a:p>
        </p:txBody>
      </p:sp>
      <p:sp>
        <p:nvSpPr>
          <p:cNvPr id="256" name="Google Shape;256;p28"/>
          <p:cNvSpPr/>
          <p:nvPr/>
        </p:nvSpPr>
        <p:spPr>
          <a:xfrm>
            <a:off x="306747" y="3124961"/>
            <a:ext cx="1857375" cy="1728787"/>
          </a:xfrm>
          <a:prstGeom prst="ellipse">
            <a:avLst/>
          </a:prstGeom>
          <a:noFill/>
          <a:ln w="38100" cap="flat" cmpd="sng">
            <a:solidFill>
              <a:srgbClr val="FFB600"/>
            </a:solidFill>
            <a:prstDash val="solid"/>
            <a:round/>
            <a:headEnd type="none" w="sm" len="sm"/>
            <a:tailEnd type="none" w="sm" len="sm"/>
          </a:ln>
        </p:spPr>
        <p:txBody>
          <a:bodyPr spcFirstLastPara="1" wrap="square" lIns="121900" tIns="121900" rIns="121900" bIns="121900" anchor="ctr" anchorCtr="0">
            <a:noAutofit/>
          </a:bodyPr>
          <a:lstStyle/>
          <a:p>
            <a:endParaRPr sz="2400" dirty="0">
              <a:solidFill>
                <a:srgbClr val="434343"/>
              </a:solidFill>
              <a:latin typeface="Raleway Light"/>
              <a:ea typeface="Raleway Light"/>
              <a:cs typeface="Raleway Light"/>
              <a:sym typeface="Raleway Light"/>
            </a:endParaRPr>
          </a:p>
        </p:txBody>
      </p:sp>
      <p:sp>
        <p:nvSpPr>
          <p:cNvPr id="257" name="Google Shape;257;p28"/>
          <p:cNvSpPr txBox="1"/>
          <p:nvPr/>
        </p:nvSpPr>
        <p:spPr>
          <a:xfrm>
            <a:off x="650171" y="3607837"/>
            <a:ext cx="1223657" cy="893082"/>
          </a:xfrm>
          <a:prstGeom prst="rect">
            <a:avLst/>
          </a:prstGeom>
          <a:noFill/>
          <a:ln>
            <a:noFill/>
          </a:ln>
        </p:spPr>
        <p:txBody>
          <a:bodyPr spcFirstLastPara="1" wrap="square" lIns="121900" tIns="121900" rIns="121900" bIns="121900" anchor="t" anchorCtr="0">
            <a:noAutofit/>
          </a:bodyPr>
          <a:lstStyle/>
          <a:p>
            <a:pPr algn="ctr">
              <a:lnSpc>
                <a:spcPct val="115000"/>
              </a:lnSpc>
              <a:spcAft>
                <a:spcPts val="2133"/>
              </a:spcAft>
              <a:buSzPts val="1100"/>
            </a:pPr>
            <a:r>
              <a:rPr lang="en" sz="2200" dirty="0" err="1">
                <a:solidFill>
                  <a:srgbClr val="434343"/>
                </a:solidFill>
                <a:latin typeface="Raleway Light"/>
                <a:ea typeface="Raleway Light"/>
                <a:cs typeface="Raleway Light"/>
                <a:sym typeface="Raleway Light"/>
              </a:rPr>
              <a:t>Finde</a:t>
            </a:r>
            <a:endParaRPr sz="2200" dirty="0">
              <a:solidFill>
                <a:srgbClr val="434343"/>
              </a:solidFill>
              <a:latin typeface="Raleway Light"/>
              <a:ea typeface="Raleway Light"/>
              <a:cs typeface="Raleway Light"/>
              <a:sym typeface="Raleway Light"/>
            </a:endParaRPr>
          </a:p>
        </p:txBody>
      </p:sp>
      <p:sp>
        <p:nvSpPr>
          <p:cNvPr id="258" name="Google Shape;258;p28"/>
          <p:cNvSpPr txBox="1"/>
          <p:nvPr/>
        </p:nvSpPr>
        <p:spPr>
          <a:xfrm>
            <a:off x="792651" y="4665500"/>
            <a:ext cx="2278800" cy="595200"/>
          </a:xfrm>
          <a:prstGeom prst="rect">
            <a:avLst/>
          </a:prstGeom>
          <a:noFill/>
          <a:ln>
            <a:noFill/>
          </a:ln>
        </p:spPr>
        <p:txBody>
          <a:bodyPr spcFirstLastPara="1" wrap="square" lIns="121900" tIns="121900" rIns="121900" bIns="121900" anchor="b" anchorCtr="0">
            <a:noAutofit/>
          </a:bodyPr>
          <a:lstStyle/>
          <a:p>
            <a:pPr algn="ctr">
              <a:lnSpc>
                <a:spcPct val="115000"/>
              </a:lnSpc>
            </a:pPr>
            <a:endParaRPr sz="1333" dirty="0">
              <a:solidFill>
                <a:srgbClr val="434343"/>
              </a:solidFill>
              <a:latin typeface="Raleway ExtraBold"/>
              <a:ea typeface="Raleway ExtraBold"/>
              <a:cs typeface="Raleway ExtraBold"/>
              <a:sym typeface="Raleway ExtraBold"/>
            </a:endParaRPr>
          </a:p>
        </p:txBody>
      </p:sp>
      <p:sp>
        <p:nvSpPr>
          <p:cNvPr id="259" name="Google Shape;259;p28"/>
          <p:cNvSpPr txBox="1"/>
          <p:nvPr/>
        </p:nvSpPr>
        <p:spPr>
          <a:xfrm>
            <a:off x="762048" y="5274569"/>
            <a:ext cx="2340000" cy="983200"/>
          </a:xfrm>
          <a:prstGeom prst="rect">
            <a:avLst/>
          </a:prstGeom>
          <a:noFill/>
          <a:ln>
            <a:noFill/>
          </a:ln>
        </p:spPr>
        <p:txBody>
          <a:bodyPr spcFirstLastPara="1" wrap="square" lIns="121900" tIns="121900" rIns="121900" bIns="121900" anchor="t" anchorCtr="0">
            <a:noAutofit/>
          </a:bodyPr>
          <a:lstStyle/>
          <a:p>
            <a:pPr algn="ctr">
              <a:lnSpc>
                <a:spcPct val="115000"/>
              </a:lnSpc>
              <a:spcAft>
                <a:spcPts val="2133"/>
              </a:spcAft>
            </a:pPr>
            <a:endParaRPr sz="1067" dirty="0">
              <a:solidFill>
                <a:srgbClr val="434343"/>
              </a:solidFill>
              <a:latin typeface="Raleway Light"/>
              <a:ea typeface="Raleway Light"/>
              <a:cs typeface="Raleway Light"/>
              <a:sym typeface="Raleway Light"/>
            </a:endParaRPr>
          </a:p>
        </p:txBody>
      </p:sp>
      <p:sp>
        <p:nvSpPr>
          <p:cNvPr id="261" name="Google Shape;261;p28"/>
          <p:cNvSpPr txBox="1"/>
          <p:nvPr/>
        </p:nvSpPr>
        <p:spPr>
          <a:xfrm>
            <a:off x="3599233" y="4665500"/>
            <a:ext cx="2278800" cy="595200"/>
          </a:xfrm>
          <a:prstGeom prst="rect">
            <a:avLst/>
          </a:prstGeom>
          <a:noFill/>
          <a:ln>
            <a:noFill/>
          </a:ln>
        </p:spPr>
        <p:txBody>
          <a:bodyPr spcFirstLastPara="1" wrap="square" lIns="121900" tIns="121900" rIns="121900" bIns="121900" anchor="b" anchorCtr="0">
            <a:noAutofit/>
          </a:bodyPr>
          <a:lstStyle/>
          <a:p>
            <a:pPr algn="ctr">
              <a:lnSpc>
                <a:spcPct val="115000"/>
              </a:lnSpc>
            </a:pPr>
            <a:endParaRPr sz="1333" dirty="0">
              <a:solidFill>
                <a:srgbClr val="434343"/>
              </a:solidFill>
              <a:latin typeface="Raleway ExtraBold"/>
              <a:ea typeface="Raleway ExtraBold"/>
              <a:cs typeface="Raleway ExtraBold"/>
              <a:sym typeface="Raleway ExtraBold"/>
            </a:endParaRPr>
          </a:p>
        </p:txBody>
      </p:sp>
      <p:sp>
        <p:nvSpPr>
          <p:cNvPr id="262" name="Google Shape;262;p28"/>
          <p:cNvSpPr txBox="1"/>
          <p:nvPr/>
        </p:nvSpPr>
        <p:spPr>
          <a:xfrm>
            <a:off x="3599231" y="5274569"/>
            <a:ext cx="2278800" cy="983200"/>
          </a:xfrm>
          <a:prstGeom prst="rect">
            <a:avLst/>
          </a:prstGeom>
          <a:noFill/>
          <a:ln>
            <a:noFill/>
          </a:ln>
        </p:spPr>
        <p:txBody>
          <a:bodyPr spcFirstLastPara="1" wrap="square" lIns="121900" tIns="121900" rIns="121900" bIns="121900" anchor="t" anchorCtr="0">
            <a:noAutofit/>
          </a:bodyPr>
          <a:lstStyle/>
          <a:p>
            <a:pPr algn="ctr">
              <a:lnSpc>
                <a:spcPct val="115000"/>
              </a:lnSpc>
              <a:spcAft>
                <a:spcPts val="2133"/>
              </a:spcAft>
            </a:pPr>
            <a:endParaRPr sz="1067" dirty="0">
              <a:solidFill>
                <a:srgbClr val="434343"/>
              </a:solidFill>
              <a:latin typeface="Raleway Light"/>
              <a:ea typeface="Raleway Light"/>
              <a:cs typeface="Raleway Light"/>
              <a:sym typeface="Raleway Light"/>
            </a:endParaRPr>
          </a:p>
        </p:txBody>
      </p:sp>
      <p:sp>
        <p:nvSpPr>
          <p:cNvPr id="263" name="Google Shape;263;p28"/>
          <p:cNvSpPr txBox="1"/>
          <p:nvPr/>
        </p:nvSpPr>
        <p:spPr>
          <a:xfrm>
            <a:off x="4803811" y="3024732"/>
            <a:ext cx="884249" cy="428000"/>
          </a:xfrm>
          <a:prstGeom prst="rect">
            <a:avLst/>
          </a:prstGeom>
          <a:noFill/>
          <a:ln>
            <a:noFill/>
          </a:ln>
        </p:spPr>
        <p:txBody>
          <a:bodyPr spcFirstLastPara="1" wrap="square" lIns="121900" tIns="121900" rIns="121900" bIns="121900" anchor="t" anchorCtr="0">
            <a:noAutofit/>
          </a:bodyPr>
          <a:lstStyle/>
          <a:p>
            <a:pPr algn="ctr">
              <a:lnSpc>
                <a:spcPct val="115000"/>
              </a:lnSpc>
              <a:spcAft>
                <a:spcPts val="2133"/>
              </a:spcAft>
              <a:buSzPts val="1100"/>
            </a:pPr>
            <a:endParaRPr sz="1067" dirty="0">
              <a:solidFill>
                <a:srgbClr val="434343"/>
              </a:solidFill>
              <a:latin typeface="Raleway Light"/>
              <a:ea typeface="Raleway Light"/>
              <a:cs typeface="Raleway Light"/>
              <a:sym typeface="Raleway Light"/>
            </a:endParaRPr>
          </a:p>
        </p:txBody>
      </p:sp>
      <p:sp>
        <p:nvSpPr>
          <p:cNvPr id="264" name="Google Shape;264;p28"/>
          <p:cNvSpPr/>
          <p:nvPr/>
        </p:nvSpPr>
        <p:spPr>
          <a:xfrm>
            <a:off x="5272087" y="3128964"/>
            <a:ext cx="1857375" cy="1714500"/>
          </a:xfrm>
          <a:prstGeom prst="ellipse">
            <a:avLst/>
          </a:prstGeom>
          <a:noFill/>
          <a:ln w="38100" cap="flat" cmpd="sng">
            <a:solidFill>
              <a:srgbClr val="D9D9D9"/>
            </a:solidFill>
            <a:prstDash val="solid"/>
            <a:round/>
            <a:headEnd type="none" w="sm" len="sm"/>
            <a:tailEnd type="none" w="sm" len="sm"/>
          </a:ln>
        </p:spPr>
        <p:txBody>
          <a:bodyPr spcFirstLastPara="1" wrap="square" lIns="121900" tIns="121900" rIns="121900" bIns="121900" anchor="ctr" anchorCtr="0">
            <a:noAutofit/>
          </a:bodyPr>
          <a:lstStyle/>
          <a:p>
            <a:endParaRPr sz="2400">
              <a:solidFill>
                <a:srgbClr val="434343"/>
              </a:solidFill>
              <a:latin typeface="Raleway Light"/>
              <a:ea typeface="Raleway Light"/>
              <a:cs typeface="Raleway Light"/>
              <a:sym typeface="Raleway Light"/>
            </a:endParaRPr>
          </a:p>
        </p:txBody>
      </p:sp>
      <p:sp>
        <p:nvSpPr>
          <p:cNvPr id="265" name="Google Shape;265;p28"/>
          <p:cNvSpPr txBox="1"/>
          <p:nvPr/>
        </p:nvSpPr>
        <p:spPr>
          <a:xfrm>
            <a:off x="6375217" y="4665500"/>
            <a:ext cx="2278800" cy="595200"/>
          </a:xfrm>
          <a:prstGeom prst="rect">
            <a:avLst/>
          </a:prstGeom>
          <a:noFill/>
          <a:ln>
            <a:noFill/>
          </a:ln>
        </p:spPr>
        <p:txBody>
          <a:bodyPr spcFirstLastPara="1" wrap="square" lIns="121900" tIns="121900" rIns="121900" bIns="121900" anchor="b" anchorCtr="0">
            <a:noAutofit/>
          </a:bodyPr>
          <a:lstStyle/>
          <a:p>
            <a:pPr algn="ctr">
              <a:lnSpc>
                <a:spcPct val="115000"/>
              </a:lnSpc>
            </a:pPr>
            <a:endParaRPr sz="1333" dirty="0">
              <a:solidFill>
                <a:srgbClr val="434343"/>
              </a:solidFill>
              <a:latin typeface="Raleway ExtraBold"/>
              <a:ea typeface="Raleway ExtraBold"/>
              <a:cs typeface="Raleway ExtraBold"/>
              <a:sym typeface="Raleway ExtraBold"/>
            </a:endParaRPr>
          </a:p>
        </p:txBody>
      </p:sp>
      <p:sp>
        <p:nvSpPr>
          <p:cNvPr id="266" name="Google Shape;266;p28"/>
          <p:cNvSpPr txBox="1"/>
          <p:nvPr/>
        </p:nvSpPr>
        <p:spPr>
          <a:xfrm>
            <a:off x="6375211" y="5274567"/>
            <a:ext cx="2278800" cy="983200"/>
          </a:xfrm>
          <a:prstGeom prst="rect">
            <a:avLst/>
          </a:prstGeom>
          <a:noFill/>
          <a:ln>
            <a:noFill/>
          </a:ln>
        </p:spPr>
        <p:txBody>
          <a:bodyPr spcFirstLastPara="1" wrap="square" lIns="121900" tIns="121900" rIns="121900" bIns="121900" anchor="t" anchorCtr="0">
            <a:noAutofit/>
          </a:bodyPr>
          <a:lstStyle/>
          <a:p>
            <a:pPr algn="ctr">
              <a:lnSpc>
                <a:spcPct val="115000"/>
              </a:lnSpc>
              <a:spcAft>
                <a:spcPts val="2133"/>
              </a:spcAft>
            </a:pPr>
            <a:endParaRPr sz="1067" dirty="0">
              <a:solidFill>
                <a:srgbClr val="434343"/>
              </a:solidFill>
              <a:latin typeface="Raleway Light"/>
              <a:ea typeface="Raleway Light"/>
              <a:cs typeface="Raleway Light"/>
              <a:sym typeface="Raleway Light"/>
            </a:endParaRPr>
          </a:p>
        </p:txBody>
      </p:sp>
      <p:sp>
        <p:nvSpPr>
          <p:cNvPr id="267" name="Google Shape;267;p28"/>
          <p:cNvSpPr txBox="1"/>
          <p:nvPr/>
        </p:nvSpPr>
        <p:spPr>
          <a:xfrm>
            <a:off x="7057168" y="4145232"/>
            <a:ext cx="853643" cy="428000"/>
          </a:xfrm>
          <a:prstGeom prst="rect">
            <a:avLst/>
          </a:prstGeom>
          <a:noFill/>
          <a:ln>
            <a:noFill/>
          </a:ln>
        </p:spPr>
        <p:txBody>
          <a:bodyPr spcFirstLastPara="1" wrap="square" lIns="121900" tIns="121900" rIns="121900" bIns="121900" anchor="t" anchorCtr="0">
            <a:noAutofit/>
          </a:bodyPr>
          <a:lstStyle/>
          <a:p>
            <a:pPr algn="ctr">
              <a:lnSpc>
                <a:spcPct val="115000"/>
              </a:lnSpc>
              <a:spcAft>
                <a:spcPts val="2133"/>
              </a:spcAft>
              <a:buSzPts val="1100"/>
            </a:pPr>
            <a:endParaRPr sz="1067" dirty="0">
              <a:solidFill>
                <a:srgbClr val="434343"/>
              </a:solidFill>
              <a:latin typeface="Raleway Light"/>
              <a:ea typeface="Raleway Light"/>
              <a:cs typeface="Raleway Light"/>
              <a:sym typeface="Raleway Light"/>
            </a:endParaRPr>
          </a:p>
        </p:txBody>
      </p:sp>
      <p:sp>
        <p:nvSpPr>
          <p:cNvPr id="269" name="Google Shape;269;p28"/>
          <p:cNvSpPr txBox="1"/>
          <p:nvPr/>
        </p:nvSpPr>
        <p:spPr>
          <a:xfrm>
            <a:off x="9151184" y="4665500"/>
            <a:ext cx="2278800" cy="595200"/>
          </a:xfrm>
          <a:prstGeom prst="rect">
            <a:avLst/>
          </a:prstGeom>
          <a:noFill/>
          <a:ln>
            <a:noFill/>
          </a:ln>
        </p:spPr>
        <p:txBody>
          <a:bodyPr spcFirstLastPara="1" wrap="square" lIns="121900" tIns="121900" rIns="121900" bIns="121900" anchor="b" anchorCtr="0">
            <a:noAutofit/>
          </a:bodyPr>
          <a:lstStyle/>
          <a:p>
            <a:pPr algn="ctr">
              <a:lnSpc>
                <a:spcPct val="115000"/>
              </a:lnSpc>
            </a:pPr>
            <a:endParaRPr sz="1333" dirty="0">
              <a:solidFill>
                <a:srgbClr val="434343"/>
              </a:solidFill>
              <a:latin typeface="Raleway ExtraBold"/>
              <a:ea typeface="Raleway ExtraBold"/>
              <a:cs typeface="Raleway ExtraBold"/>
              <a:sym typeface="Raleway ExtraBold"/>
            </a:endParaRPr>
          </a:p>
        </p:txBody>
      </p:sp>
      <p:sp>
        <p:nvSpPr>
          <p:cNvPr id="270" name="Google Shape;270;p28"/>
          <p:cNvSpPr txBox="1"/>
          <p:nvPr/>
        </p:nvSpPr>
        <p:spPr>
          <a:xfrm>
            <a:off x="9151181" y="5274569"/>
            <a:ext cx="2278800" cy="983200"/>
          </a:xfrm>
          <a:prstGeom prst="rect">
            <a:avLst/>
          </a:prstGeom>
          <a:noFill/>
          <a:ln>
            <a:noFill/>
          </a:ln>
        </p:spPr>
        <p:txBody>
          <a:bodyPr spcFirstLastPara="1" wrap="square" lIns="121900" tIns="121900" rIns="121900" bIns="121900" anchor="t" anchorCtr="0">
            <a:noAutofit/>
          </a:bodyPr>
          <a:lstStyle/>
          <a:p>
            <a:pPr algn="ctr">
              <a:lnSpc>
                <a:spcPct val="115000"/>
              </a:lnSpc>
              <a:spcAft>
                <a:spcPts val="2133"/>
              </a:spcAft>
            </a:pPr>
            <a:endParaRPr sz="1067" dirty="0">
              <a:solidFill>
                <a:srgbClr val="434343"/>
              </a:solidFill>
              <a:latin typeface="Raleway Light"/>
              <a:ea typeface="Raleway Light"/>
              <a:cs typeface="Raleway Light"/>
              <a:sym typeface="Raleway Light"/>
            </a:endParaRPr>
          </a:p>
        </p:txBody>
      </p:sp>
      <p:sp>
        <p:nvSpPr>
          <p:cNvPr id="271" name="Google Shape;271;p28"/>
          <p:cNvSpPr txBox="1"/>
          <p:nvPr/>
        </p:nvSpPr>
        <p:spPr>
          <a:xfrm>
            <a:off x="9999381" y="4145232"/>
            <a:ext cx="582400" cy="428000"/>
          </a:xfrm>
          <a:prstGeom prst="rect">
            <a:avLst/>
          </a:prstGeom>
          <a:noFill/>
          <a:ln>
            <a:noFill/>
          </a:ln>
        </p:spPr>
        <p:txBody>
          <a:bodyPr spcFirstLastPara="1" wrap="square" lIns="121900" tIns="121900" rIns="121900" bIns="121900" anchor="t" anchorCtr="0">
            <a:noAutofit/>
          </a:bodyPr>
          <a:lstStyle/>
          <a:p>
            <a:pPr algn="ctr">
              <a:lnSpc>
                <a:spcPct val="115000"/>
              </a:lnSpc>
              <a:spcAft>
                <a:spcPts val="2133"/>
              </a:spcAft>
              <a:buSzPts val="1100"/>
            </a:pPr>
            <a:endParaRPr sz="1067" dirty="0">
              <a:solidFill>
                <a:srgbClr val="434343"/>
              </a:solidFill>
              <a:latin typeface="Raleway Light"/>
              <a:ea typeface="Raleway Light"/>
              <a:cs typeface="Raleway Light"/>
              <a:sym typeface="Raleway Light"/>
            </a:endParaRPr>
          </a:p>
        </p:txBody>
      </p:sp>
      <p:sp>
        <p:nvSpPr>
          <p:cNvPr id="272" name="Google Shape;272;p28"/>
          <p:cNvSpPr/>
          <p:nvPr/>
        </p:nvSpPr>
        <p:spPr>
          <a:xfrm>
            <a:off x="4715652" y="3943635"/>
            <a:ext cx="466167" cy="45719"/>
          </a:xfrm>
          <a:prstGeom prst="roundRect">
            <a:avLst>
              <a:gd name="adj" fmla="val 50000"/>
            </a:avLst>
          </a:prstGeom>
          <a:solidFill>
            <a:srgbClr val="D9D9D9"/>
          </a:solidFill>
          <a:ln>
            <a:noFill/>
          </a:ln>
        </p:spPr>
        <p:txBody>
          <a:bodyPr spcFirstLastPara="1" wrap="square" lIns="121900" tIns="121900" rIns="121900" bIns="121900" anchor="ctr" anchorCtr="0">
            <a:noAutofit/>
          </a:bodyPr>
          <a:lstStyle/>
          <a:p>
            <a:endParaRPr sz="2400">
              <a:solidFill>
                <a:srgbClr val="434343"/>
              </a:solidFill>
              <a:latin typeface="Raleway Light"/>
              <a:ea typeface="Raleway Light"/>
              <a:cs typeface="Raleway Light"/>
              <a:sym typeface="Raleway Light"/>
            </a:endParaRPr>
          </a:p>
        </p:txBody>
      </p:sp>
      <p:grpSp>
        <p:nvGrpSpPr>
          <p:cNvPr id="274" name="Google Shape;274;p28"/>
          <p:cNvGrpSpPr/>
          <p:nvPr/>
        </p:nvGrpSpPr>
        <p:grpSpPr>
          <a:xfrm>
            <a:off x="10619640" y="438798"/>
            <a:ext cx="1302720" cy="963801"/>
            <a:chOff x="5255200" y="3006475"/>
            <a:chExt cx="511700" cy="378575"/>
          </a:xfrm>
        </p:grpSpPr>
        <p:sp>
          <p:nvSpPr>
            <p:cNvPr id="275" name="Google Shape;275;p28"/>
            <p:cNvSpPr/>
            <p:nvPr/>
          </p:nvSpPr>
          <p:spPr>
            <a:xfrm>
              <a:off x="5255200" y="3006475"/>
              <a:ext cx="349900" cy="349875"/>
            </a:xfrm>
            <a:custGeom>
              <a:avLst/>
              <a:gdLst/>
              <a:ahLst/>
              <a:cxnLst/>
              <a:rect l="l" t="t" r="r" b="b"/>
              <a:pathLst>
                <a:path w="13996" h="13995" extrusionOk="0">
                  <a:moveTo>
                    <a:pt x="6986" y="4714"/>
                  </a:moveTo>
                  <a:lnTo>
                    <a:pt x="7206" y="4738"/>
                  </a:lnTo>
                  <a:lnTo>
                    <a:pt x="7425" y="4763"/>
                  </a:lnTo>
                  <a:lnTo>
                    <a:pt x="7645" y="4812"/>
                  </a:lnTo>
                  <a:lnTo>
                    <a:pt x="7841" y="4885"/>
                  </a:lnTo>
                  <a:lnTo>
                    <a:pt x="8060" y="4983"/>
                  </a:lnTo>
                  <a:lnTo>
                    <a:pt x="8256" y="5105"/>
                  </a:lnTo>
                  <a:lnTo>
                    <a:pt x="8427" y="5227"/>
                  </a:lnTo>
                  <a:lnTo>
                    <a:pt x="8598" y="5398"/>
                  </a:lnTo>
                  <a:lnTo>
                    <a:pt x="8769" y="5569"/>
                  </a:lnTo>
                  <a:lnTo>
                    <a:pt x="8891" y="5740"/>
                  </a:lnTo>
                  <a:lnTo>
                    <a:pt x="9013" y="5935"/>
                  </a:lnTo>
                  <a:lnTo>
                    <a:pt x="9111" y="6155"/>
                  </a:lnTo>
                  <a:lnTo>
                    <a:pt x="9184" y="6350"/>
                  </a:lnTo>
                  <a:lnTo>
                    <a:pt x="9233" y="6570"/>
                  </a:lnTo>
                  <a:lnTo>
                    <a:pt x="9257" y="6790"/>
                  </a:lnTo>
                  <a:lnTo>
                    <a:pt x="9257" y="7010"/>
                  </a:lnTo>
                  <a:lnTo>
                    <a:pt x="9257" y="7229"/>
                  </a:lnTo>
                  <a:lnTo>
                    <a:pt x="9233" y="7425"/>
                  </a:lnTo>
                  <a:lnTo>
                    <a:pt x="9184" y="7645"/>
                  </a:lnTo>
                  <a:lnTo>
                    <a:pt x="9111" y="7864"/>
                  </a:lnTo>
                  <a:lnTo>
                    <a:pt x="9013" y="8060"/>
                  </a:lnTo>
                  <a:lnTo>
                    <a:pt x="8891" y="8255"/>
                  </a:lnTo>
                  <a:lnTo>
                    <a:pt x="8769" y="8451"/>
                  </a:lnTo>
                  <a:lnTo>
                    <a:pt x="8598" y="8622"/>
                  </a:lnTo>
                  <a:lnTo>
                    <a:pt x="8427" y="8768"/>
                  </a:lnTo>
                  <a:lnTo>
                    <a:pt x="8256" y="8915"/>
                  </a:lnTo>
                  <a:lnTo>
                    <a:pt x="8060" y="9012"/>
                  </a:lnTo>
                  <a:lnTo>
                    <a:pt x="7841" y="9110"/>
                  </a:lnTo>
                  <a:lnTo>
                    <a:pt x="7645" y="9183"/>
                  </a:lnTo>
                  <a:lnTo>
                    <a:pt x="7425" y="9232"/>
                  </a:lnTo>
                  <a:lnTo>
                    <a:pt x="7206" y="9257"/>
                  </a:lnTo>
                  <a:lnTo>
                    <a:pt x="6986" y="9281"/>
                  </a:lnTo>
                  <a:lnTo>
                    <a:pt x="6766" y="9257"/>
                  </a:lnTo>
                  <a:lnTo>
                    <a:pt x="6546" y="9232"/>
                  </a:lnTo>
                  <a:lnTo>
                    <a:pt x="6351" y="9183"/>
                  </a:lnTo>
                  <a:lnTo>
                    <a:pt x="6131" y="9110"/>
                  </a:lnTo>
                  <a:lnTo>
                    <a:pt x="5936" y="9012"/>
                  </a:lnTo>
                  <a:lnTo>
                    <a:pt x="5740" y="8915"/>
                  </a:lnTo>
                  <a:lnTo>
                    <a:pt x="5545" y="8768"/>
                  </a:lnTo>
                  <a:lnTo>
                    <a:pt x="5374" y="8622"/>
                  </a:lnTo>
                  <a:lnTo>
                    <a:pt x="5227" y="8451"/>
                  </a:lnTo>
                  <a:lnTo>
                    <a:pt x="5081" y="8255"/>
                  </a:lnTo>
                  <a:lnTo>
                    <a:pt x="4983" y="8060"/>
                  </a:lnTo>
                  <a:lnTo>
                    <a:pt x="4885" y="7864"/>
                  </a:lnTo>
                  <a:lnTo>
                    <a:pt x="4812" y="7645"/>
                  </a:lnTo>
                  <a:lnTo>
                    <a:pt x="4763" y="7425"/>
                  </a:lnTo>
                  <a:lnTo>
                    <a:pt x="4714" y="7229"/>
                  </a:lnTo>
                  <a:lnTo>
                    <a:pt x="4714" y="7010"/>
                  </a:lnTo>
                  <a:lnTo>
                    <a:pt x="4714" y="6790"/>
                  </a:lnTo>
                  <a:lnTo>
                    <a:pt x="4763" y="6570"/>
                  </a:lnTo>
                  <a:lnTo>
                    <a:pt x="4812" y="6350"/>
                  </a:lnTo>
                  <a:lnTo>
                    <a:pt x="4885" y="6155"/>
                  </a:lnTo>
                  <a:lnTo>
                    <a:pt x="4983" y="5935"/>
                  </a:lnTo>
                  <a:lnTo>
                    <a:pt x="5081" y="5740"/>
                  </a:lnTo>
                  <a:lnTo>
                    <a:pt x="5227" y="5569"/>
                  </a:lnTo>
                  <a:lnTo>
                    <a:pt x="5374" y="5398"/>
                  </a:lnTo>
                  <a:lnTo>
                    <a:pt x="5545" y="5227"/>
                  </a:lnTo>
                  <a:lnTo>
                    <a:pt x="5740" y="5105"/>
                  </a:lnTo>
                  <a:lnTo>
                    <a:pt x="5936" y="4983"/>
                  </a:lnTo>
                  <a:lnTo>
                    <a:pt x="6131" y="4885"/>
                  </a:lnTo>
                  <a:lnTo>
                    <a:pt x="6351" y="4812"/>
                  </a:lnTo>
                  <a:lnTo>
                    <a:pt x="6546" y="4763"/>
                  </a:lnTo>
                  <a:lnTo>
                    <a:pt x="6766" y="4738"/>
                  </a:lnTo>
                  <a:lnTo>
                    <a:pt x="6986" y="4714"/>
                  </a:lnTo>
                  <a:close/>
                  <a:moveTo>
                    <a:pt x="6497" y="0"/>
                  </a:moveTo>
                  <a:lnTo>
                    <a:pt x="6375" y="25"/>
                  </a:lnTo>
                  <a:lnTo>
                    <a:pt x="6253" y="49"/>
                  </a:lnTo>
                  <a:lnTo>
                    <a:pt x="6131" y="122"/>
                  </a:lnTo>
                  <a:lnTo>
                    <a:pt x="6033" y="196"/>
                  </a:lnTo>
                  <a:lnTo>
                    <a:pt x="5936" y="293"/>
                  </a:lnTo>
                  <a:lnTo>
                    <a:pt x="5862" y="391"/>
                  </a:lnTo>
                  <a:lnTo>
                    <a:pt x="5813" y="513"/>
                  </a:lnTo>
                  <a:lnTo>
                    <a:pt x="5789" y="635"/>
                  </a:lnTo>
                  <a:lnTo>
                    <a:pt x="5618" y="2076"/>
                  </a:lnTo>
                  <a:lnTo>
                    <a:pt x="5325" y="2174"/>
                  </a:lnTo>
                  <a:lnTo>
                    <a:pt x="5032" y="2296"/>
                  </a:lnTo>
                  <a:lnTo>
                    <a:pt x="4763" y="2418"/>
                  </a:lnTo>
                  <a:lnTo>
                    <a:pt x="4495" y="2565"/>
                  </a:lnTo>
                  <a:lnTo>
                    <a:pt x="3347" y="1661"/>
                  </a:lnTo>
                  <a:lnTo>
                    <a:pt x="3225" y="1588"/>
                  </a:lnTo>
                  <a:lnTo>
                    <a:pt x="3103" y="1539"/>
                  </a:lnTo>
                  <a:lnTo>
                    <a:pt x="2980" y="1514"/>
                  </a:lnTo>
                  <a:lnTo>
                    <a:pt x="2736" y="1514"/>
                  </a:lnTo>
                  <a:lnTo>
                    <a:pt x="2590" y="1563"/>
                  </a:lnTo>
                  <a:lnTo>
                    <a:pt x="2492" y="1637"/>
                  </a:lnTo>
                  <a:lnTo>
                    <a:pt x="2394" y="1710"/>
                  </a:lnTo>
                  <a:lnTo>
                    <a:pt x="1710" y="2394"/>
                  </a:lnTo>
                  <a:lnTo>
                    <a:pt x="1613" y="2491"/>
                  </a:lnTo>
                  <a:lnTo>
                    <a:pt x="1564" y="2614"/>
                  </a:lnTo>
                  <a:lnTo>
                    <a:pt x="1515" y="2736"/>
                  </a:lnTo>
                  <a:lnTo>
                    <a:pt x="1491" y="2858"/>
                  </a:lnTo>
                  <a:lnTo>
                    <a:pt x="1491" y="3004"/>
                  </a:lnTo>
                  <a:lnTo>
                    <a:pt x="1515" y="3126"/>
                  </a:lnTo>
                  <a:lnTo>
                    <a:pt x="1564" y="3249"/>
                  </a:lnTo>
                  <a:lnTo>
                    <a:pt x="1637" y="3346"/>
                  </a:lnTo>
                  <a:lnTo>
                    <a:pt x="2541" y="4494"/>
                  </a:lnTo>
                  <a:lnTo>
                    <a:pt x="2394" y="4763"/>
                  </a:lnTo>
                  <a:lnTo>
                    <a:pt x="2272" y="5056"/>
                  </a:lnTo>
                  <a:lnTo>
                    <a:pt x="2174" y="5349"/>
                  </a:lnTo>
                  <a:lnTo>
                    <a:pt x="2077" y="5642"/>
                  </a:lnTo>
                  <a:lnTo>
                    <a:pt x="636" y="5789"/>
                  </a:lnTo>
                  <a:lnTo>
                    <a:pt x="514" y="5837"/>
                  </a:lnTo>
                  <a:lnTo>
                    <a:pt x="392" y="5886"/>
                  </a:lnTo>
                  <a:lnTo>
                    <a:pt x="269" y="5959"/>
                  </a:lnTo>
                  <a:lnTo>
                    <a:pt x="172" y="6033"/>
                  </a:lnTo>
                  <a:lnTo>
                    <a:pt x="99" y="6155"/>
                  </a:lnTo>
                  <a:lnTo>
                    <a:pt x="50" y="6253"/>
                  </a:lnTo>
                  <a:lnTo>
                    <a:pt x="1" y="6399"/>
                  </a:lnTo>
                  <a:lnTo>
                    <a:pt x="1" y="6521"/>
                  </a:lnTo>
                  <a:lnTo>
                    <a:pt x="1" y="7474"/>
                  </a:lnTo>
                  <a:lnTo>
                    <a:pt x="1" y="7620"/>
                  </a:lnTo>
                  <a:lnTo>
                    <a:pt x="50" y="7742"/>
                  </a:lnTo>
                  <a:lnTo>
                    <a:pt x="99" y="7864"/>
                  </a:lnTo>
                  <a:lnTo>
                    <a:pt x="172" y="7962"/>
                  </a:lnTo>
                  <a:lnTo>
                    <a:pt x="269" y="8060"/>
                  </a:lnTo>
                  <a:lnTo>
                    <a:pt x="392" y="8133"/>
                  </a:lnTo>
                  <a:lnTo>
                    <a:pt x="514" y="8182"/>
                  </a:lnTo>
                  <a:lnTo>
                    <a:pt x="636" y="8206"/>
                  </a:lnTo>
                  <a:lnTo>
                    <a:pt x="2077" y="8377"/>
                  </a:lnTo>
                  <a:lnTo>
                    <a:pt x="2174" y="8670"/>
                  </a:lnTo>
                  <a:lnTo>
                    <a:pt x="2272" y="8939"/>
                  </a:lnTo>
                  <a:lnTo>
                    <a:pt x="2394" y="9232"/>
                  </a:lnTo>
                  <a:lnTo>
                    <a:pt x="2541" y="9501"/>
                  </a:lnTo>
                  <a:lnTo>
                    <a:pt x="1637" y="10649"/>
                  </a:lnTo>
                  <a:lnTo>
                    <a:pt x="1564" y="10771"/>
                  </a:lnTo>
                  <a:lnTo>
                    <a:pt x="1515" y="10893"/>
                  </a:lnTo>
                  <a:lnTo>
                    <a:pt x="1491" y="11015"/>
                  </a:lnTo>
                  <a:lnTo>
                    <a:pt x="1491" y="11137"/>
                  </a:lnTo>
                  <a:lnTo>
                    <a:pt x="1515" y="11259"/>
                  </a:lnTo>
                  <a:lnTo>
                    <a:pt x="1564" y="11381"/>
                  </a:lnTo>
                  <a:lnTo>
                    <a:pt x="1613" y="11504"/>
                  </a:lnTo>
                  <a:lnTo>
                    <a:pt x="1710" y="11601"/>
                  </a:lnTo>
                  <a:lnTo>
                    <a:pt x="2394" y="12285"/>
                  </a:lnTo>
                  <a:lnTo>
                    <a:pt x="2492" y="12383"/>
                  </a:lnTo>
                  <a:lnTo>
                    <a:pt x="2590" y="12432"/>
                  </a:lnTo>
                  <a:lnTo>
                    <a:pt x="2736" y="12480"/>
                  </a:lnTo>
                  <a:lnTo>
                    <a:pt x="2858" y="12505"/>
                  </a:lnTo>
                  <a:lnTo>
                    <a:pt x="2980" y="12505"/>
                  </a:lnTo>
                  <a:lnTo>
                    <a:pt x="3103" y="12456"/>
                  </a:lnTo>
                  <a:lnTo>
                    <a:pt x="3225" y="12407"/>
                  </a:lnTo>
                  <a:lnTo>
                    <a:pt x="3347" y="12358"/>
                  </a:lnTo>
                  <a:lnTo>
                    <a:pt x="4495" y="11455"/>
                  </a:lnTo>
                  <a:lnTo>
                    <a:pt x="4763" y="11577"/>
                  </a:lnTo>
                  <a:lnTo>
                    <a:pt x="5032" y="11723"/>
                  </a:lnTo>
                  <a:lnTo>
                    <a:pt x="5325" y="11821"/>
                  </a:lnTo>
                  <a:lnTo>
                    <a:pt x="5618" y="11919"/>
                  </a:lnTo>
                  <a:lnTo>
                    <a:pt x="5789" y="13360"/>
                  </a:lnTo>
                  <a:lnTo>
                    <a:pt x="5813" y="13482"/>
                  </a:lnTo>
                  <a:lnTo>
                    <a:pt x="5862" y="13604"/>
                  </a:lnTo>
                  <a:lnTo>
                    <a:pt x="5936" y="13726"/>
                  </a:lnTo>
                  <a:lnTo>
                    <a:pt x="6033" y="13824"/>
                  </a:lnTo>
                  <a:lnTo>
                    <a:pt x="6131" y="13897"/>
                  </a:lnTo>
                  <a:lnTo>
                    <a:pt x="6253" y="13946"/>
                  </a:lnTo>
                  <a:lnTo>
                    <a:pt x="6375" y="13995"/>
                  </a:lnTo>
                  <a:lnTo>
                    <a:pt x="7596" y="13995"/>
                  </a:lnTo>
                  <a:lnTo>
                    <a:pt x="7743" y="13946"/>
                  </a:lnTo>
                  <a:lnTo>
                    <a:pt x="7841" y="13897"/>
                  </a:lnTo>
                  <a:lnTo>
                    <a:pt x="7963" y="13824"/>
                  </a:lnTo>
                  <a:lnTo>
                    <a:pt x="8036" y="13726"/>
                  </a:lnTo>
                  <a:lnTo>
                    <a:pt x="8109" y="13604"/>
                  </a:lnTo>
                  <a:lnTo>
                    <a:pt x="8158" y="13482"/>
                  </a:lnTo>
                  <a:lnTo>
                    <a:pt x="8183" y="13360"/>
                  </a:lnTo>
                  <a:lnTo>
                    <a:pt x="8353" y="11919"/>
                  </a:lnTo>
                  <a:lnTo>
                    <a:pt x="8647" y="11821"/>
                  </a:lnTo>
                  <a:lnTo>
                    <a:pt x="8940" y="11723"/>
                  </a:lnTo>
                  <a:lnTo>
                    <a:pt x="9233" y="11577"/>
                  </a:lnTo>
                  <a:lnTo>
                    <a:pt x="9501" y="11455"/>
                  </a:lnTo>
                  <a:lnTo>
                    <a:pt x="10649" y="12358"/>
                  </a:lnTo>
                  <a:lnTo>
                    <a:pt x="10747" y="12407"/>
                  </a:lnTo>
                  <a:lnTo>
                    <a:pt x="10869" y="12456"/>
                  </a:lnTo>
                  <a:lnTo>
                    <a:pt x="10991" y="12505"/>
                  </a:lnTo>
                  <a:lnTo>
                    <a:pt x="11138" y="12505"/>
                  </a:lnTo>
                  <a:lnTo>
                    <a:pt x="11260" y="12480"/>
                  </a:lnTo>
                  <a:lnTo>
                    <a:pt x="11382" y="12432"/>
                  </a:lnTo>
                  <a:lnTo>
                    <a:pt x="11504" y="12383"/>
                  </a:lnTo>
                  <a:lnTo>
                    <a:pt x="11602" y="12285"/>
                  </a:lnTo>
                  <a:lnTo>
                    <a:pt x="12286" y="11601"/>
                  </a:lnTo>
                  <a:lnTo>
                    <a:pt x="12359" y="11504"/>
                  </a:lnTo>
                  <a:lnTo>
                    <a:pt x="12432" y="11381"/>
                  </a:lnTo>
                  <a:lnTo>
                    <a:pt x="12457" y="11259"/>
                  </a:lnTo>
                  <a:lnTo>
                    <a:pt x="12481" y="11137"/>
                  </a:lnTo>
                  <a:lnTo>
                    <a:pt x="12481" y="11015"/>
                  </a:lnTo>
                  <a:lnTo>
                    <a:pt x="12457" y="10893"/>
                  </a:lnTo>
                  <a:lnTo>
                    <a:pt x="12408" y="10771"/>
                  </a:lnTo>
                  <a:lnTo>
                    <a:pt x="12334" y="10649"/>
                  </a:lnTo>
                  <a:lnTo>
                    <a:pt x="11431" y="9501"/>
                  </a:lnTo>
                  <a:lnTo>
                    <a:pt x="11577" y="9232"/>
                  </a:lnTo>
                  <a:lnTo>
                    <a:pt x="11699" y="8939"/>
                  </a:lnTo>
                  <a:lnTo>
                    <a:pt x="11822" y="8670"/>
                  </a:lnTo>
                  <a:lnTo>
                    <a:pt x="11895" y="8377"/>
                  </a:lnTo>
                  <a:lnTo>
                    <a:pt x="13360" y="8206"/>
                  </a:lnTo>
                  <a:lnTo>
                    <a:pt x="13482" y="8182"/>
                  </a:lnTo>
                  <a:lnTo>
                    <a:pt x="13604" y="8133"/>
                  </a:lnTo>
                  <a:lnTo>
                    <a:pt x="13702" y="8060"/>
                  </a:lnTo>
                  <a:lnTo>
                    <a:pt x="13800" y="7962"/>
                  </a:lnTo>
                  <a:lnTo>
                    <a:pt x="13873" y="7864"/>
                  </a:lnTo>
                  <a:lnTo>
                    <a:pt x="13946" y="7742"/>
                  </a:lnTo>
                  <a:lnTo>
                    <a:pt x="13971" y="7620"/>
                  </a:lnTo>
                  <a:lnTo>
                    <a:pt x="13995" y="7474"/>
                  </a:lnTo>
                  <a:lnTo>
                    <a:pt x="13995" y="6521"/>
                  </a:lnTo>
                  <a:lnTo>
                    <a:pt x="13971" y="6399"/>
                  </a:lnTo>
                  <a:lnTo>
                    <a:pt x="13946" y="6253"/>
                  </a:lnTo>
                  <a:lnTo>
                    <a:pt x="13873" y="6155"/>
                  </a:lnTo>
                  <a:lnTo>
                    <a:pt x="13800" y="6033"/>
                  </a:lnTo>
                  <a:lnTo>
                    <a:pt x="13702" y="5959"/>
                  </a:lnTo>
                  <a:lnTo>
                    <a:pt x="13604" y="5886"/>
                  </a:lnTo>
                  <a:lnTo>
                    <a:pt x="13482" y="5837"/>
                  </a:lnTo>
                  <a:lnTo>
                    <a:pt x="13360" y="5789"/>
                  </a:lnTo>
                  <a:lnTo>
                    <a:pt x="11895" y="5642"/>
                  </a:lnTo>
                  <a:lnTo>
                    <a:pt x="11822" y="5349"/>
                  </a:lnTo>
                  <a:lnTo>
                    <a:pt x="11699" y="5056"/>
                  </a:lnTo>
                  <a:lnTo>
                    <a:pt x="11577" y="4763"/>
                  </a:lnTo>
                  <a:lnTo>
                    <a:pt x="11431" y="4494"/>
                  </a:lnTo>
                  <a:lnTo>
                    <a:pt x="12334" y="3346"/>
                  </a:lnTo>
                  <a:lnTo>
                    <a:pt x="12408" y="3249"/>
                  </a:lnTo>
                  <a:lnTo>
                    <a:pt x="12457" y="3126"/>
                  </a:lnTo>
                  <a:lnTo>
                    <a:pt x="12481" y="3004"/>
                  </a:lnTo>
                  <a:lnTo>
                    <a:pt x="12481" y="2858"/>
                  </a:lnTo>
                  <a:lnTo>
                    <a:pt x="12457" y="2736"/>
                  </a:lnTo>
                  <a:lnTo>
                    <a:pt x="12432" y="2614"/>
                  </a:lnTo>
                  <a:lnTo>
                    <a:pt x="12359" y="2491"/>
                  </a:lnTo>
                  <a:lnTo>
                    <a:pt x="12286" y="2394"/>
                  </a:lnTo>
                  <a:lnTo>
                    <a:pt x="11602" y="1710"/>
                  </a:lnTo>
                  <a:lnTo>
                    <a:pt x="11504" y="1637"/>
                  </a:lnTo>
                  <a:lnTo>
                    <a:pt x="11382" y="1563"/>
                  </a:lnTo>
                  <a:lnTo>
                    <a:pt x="11260" y="1514"/>
                  </a:lnTo>
                  <a:lnTo>
                    <a:pt x="10991" y="1514"/>
                  </a:lnTo>
                  <a:lnTo>
                    <a:pt x="10869" y="1539"/>
                  </a:lnTo>
                  <a:lnTo>
                    <a:pt x="10747" y="1588"/>
                  </a:lnTo>
                  <a:lnTo>
                    <a:pt x="10649" y="1661"/>
                  </a:lnTo>
                  <a:lnTo>
                    <a:pt x="9501" y="2565"/>
                  </a:lnTo>
                  <a:lnTo>
                    <a:pt x="9233" y="2418"/>
                  </a:lnTo>
                  <a:lnTo>
                    <a:pt x="8940" y="2296"/>
                  </a:lnTo>
                  <a:lnTo>
                    <a:pt x="8647" y="2174"/>
                  </a:lnTo>
                  <a:lnTo>
                    <a:pt x="8353" y="2076"/>
                  </a:lnTo>
                  <a:lnTo>
                    <a:pt x="8183" y="635"/>
                  </a:lnTo>
                  <a:lnTo>
                    <a:pt x="8158" y="513"/>
                  </a:lnTo>
                  <a:lnTo>
                    <a:pt x="8109" y="391"/>
                  </a:lnTo>
                  <a:lnTo>
                    <a:pt x="8036" y="293"/>
                  </a:lnTo>
                  <a:lnTo>
                    <a:pt x="7963" y="196"/>
                  </a:lnTo>
                  <a:lnTo>
                    <a:pt x="7841" y="122"/>
                  </a:lnTo>
                  <a:lnTo>
                    <a:pt x="7743" y="49"/>
                  </a:lnTo>
                  <a:lnTo>
                    <a:pt x="7596" y="25"/>
                  </a:lnTo>
                  <a:lnTo>
                    <a:pt x="7474" y="0"/>
                  </a:lnTo>
                  <a:close/>
                </a:path>
              </a:pathLst>
            </a:custGeom>
            <a:solidFill>
              <a:srgbClr val="FFB600"/>
            </a:solidFill>
            <a:ln>
              <a:noFill/>
            </a:ln>
          </p:spPr>
          <p:txBody>
            <a:bodyPr spcFirstLastPara="1" wrap="square" lIns="121900" tIns="121900" rIns="121900" bIns="121900" anchor="ctr" anchorCtr="0">
              <a:noAutofit/>
            </a:bodyPr>
            <a:lstStyle/>
            <a:p>
              <a:endParaRPr sz="2400"/>
            </a:p>
          </p:txBody>
        </p:sp>
        <p:sp>
          <p:nvSpPr>
            <p:cNvPr id="276" name="Google Shape;276;p28"/>
            <p:cNvSpPr/>
            <p:nvPr/>
          </p:nvSpPr>
          <p:spPr>
            <a:xfrm>
              <a:off x="5567825" y="3185975"/>
              <a:ext cx="199075" cy="199075"/>
            </a:xfrm>
            <a:custGeom>
              <a:avLst/>
              <a:gdLst/>
              <a:ahLst/>
              <a:cxnLst/>
              <a:rect l="l" t="t" r="r" b="b"/>
              <a:pathLst>
                <a:path w="7963" h="7963" extrusionOk="0">
                  <a:moveTo>
                    <a:pt x="3933" y="2296"/>
                  </a:moveTo>
                  <a:lnTo>
                    <a:pt x="4103" y="2321"/>
                  </a:lnTo>
                  <a:lnTo>
                    <a:pt x="4274" y="2321"/>
                  </a:lnTo>
                  <a:lnTo>
                    <a:pt x="4421" y="2370"/>
                  </a:lnTo>
                  <a:lnTo>
                    <a:pt x="4592" y="2419"/>
                  </a:lnTo>
                  <a:lnTo>
                    <a:pt x="4738" y="2492"/>
                  </a:lnTo>
                  <a:lnTo>
                    <a:pt x="4885" y="2565"/>
                  </a:lnTo>
                  <a:lnTo>
                    <a:pt x="5032" y="2663"/>
                  </a:lnTo>
                  <a:lnTo>
                    <a:pt x="5154" y="2785"/>
                  </a:lnTo>
                  <a:lnTo>
                    <a:pt x="5276" y="2883"/>
                  </a:lnTo>
                  <a:lnTo>
                    <a:pt x="5373" y="3029"/>
                  </a:lnTo>
                  <a:lnTo>
                    <a:pt x="5447" y="3151"/>
                  </a:lnTo>
                  <a:lnTo>
                    <a:pt x="5520" y="3298"/>
                  </a:lnTo>
                  <a:lnTo>
                    <a:pt x="5593" y="3444"/>
                  </a:lnTo>
                  <a:lnTo>
                    <a:pt x="5618" y="3615"/>
                  </a:lnTo>
                  <a:lnTo>
                    <a:pt x="5642" y="3762"/>
                  </a:lnTo>
                  <a:lnTo>
                    <a:pt x="5667" y="3933"/>
                  </a:lnTo>
                  <a:lnTo>
                    <a:pt x="5667" y="4079"/>
                  </a:lnTo>
                  <a:lnTo>
                    <a:pt x="5642" y="4250"/>
                  </a:lnTo>
                  <a:lnTo>
                    <a:pt x="5618" y="4421"/>
                  </a:lnTo>
                  <a:lnTo>
                    <a:pt x="5569" y="4568"/>
                  </a:lnTo>
                  <a:lnTo>
                    <a:pt x="5496" y="4739"/>
                  </a:lnTo>
                  <a:lnTo>
                    <a:pt x="5398" y="4885"/>
                  </a:lnTo>
                  <a:lnTo>
                    <a:pt x="5300" y="5007"/>
                  </a:lnTo>
                  <a:lnTo>
                    <a:pt x="5203" y="5154"/>
                  </a:lnTo>
                  <a:lnTo>
                    <a:pt x="5080" y="5252"/>
                  </a:lnTo>
                  <a:lnTo>
                    <a:pt x="4958" y="5349"/>
                  </a:lnTo>
                  <a:lnTo>
                    <a:pt x="4812" y="5447"/>
                  </a:lnTo>
                  <a:lnTo>
                    <a:pt x="4665" y="5520"/>
                  </a:lnTo>
                  <a:lnTo>
                    <a:pt x="4519" y="5569"/>
                  </a:lnTo>
                  <a:lnTo>
                    <a:pt x="4372" y="5618"/>
                  </a:lnTo>
                  <a:lnTo>
                    <a:pt x="4201" y="5642"/>
                  </a:lnTo>
                  <a:lnTo>
                    <a:pt x="4055" y="5667"/>
                  </a:lnTo>
                  <a:lnTo>
                    <a:pt x="3884" y="5642"/>
                  </a:lnTo>
                  <a:lnTo>
                    <a:pt x="3713" y="5642"/>
                  </a:lnTo>
                  <a:lnTo>
                    <a:pt x="3566" y="5594"/>
                  </a:lnTo>
                  <a:lnTo>
                    <a:pt x="3395" y="5545"/>
                  </a:lnTo>
                  <a:lnTo>
                    <a:pt x="3249" y="5471"/>
                  </a:lnTo>
                  <a:lnTo>
                    <a:pt x="3102" y="5398"/>
                  </a:lnTo>
                  <a:lnTo>
                    <a:pt x="2956" y="5300"/>
                  </a:lnTo>
                  <a:lnTo>
                    <a:pt x="2833" y="5178"/>
                  </a:lnTo>
                  <a:lnTo>
                    <a:pt x="2711" y="5081"/>
                  </a:lnTo>
                  <a:lnTo>
                    <a:pt x="2614" y="4934"/>
                  </a:lnTo>
                  <a:lnTo>
                    <a:pt x="2540" y="4812"/>
                  </a:lnTo>
                  <a:lnTo>
                    <a:pt x="2467" y="4665"/>
                  </a:lnTo>
                  <a:lnTo>
                    <a:pt x="2394" y="4519"/>
                  </a:lnTo>
                  <a:lnTo>
                    <a:pt x="2369" y="4348"/>
                  </a:lnTo>
                  <a:lnTo>
                    <a:pt x="2321" y="4201"/>
                  </a:lnTo>
                  <a:lnTo>
                    <a:pt x="2321" y="4030"/>
                  </a:lnTo>
                  <a:lnTo>
                    <a:pt x="2321" y="3884"/>
                  </a:lnTo>
                  <a:lnTo>
                    <a:pt x="2345" y="3713"/>
                  </a:lnTo>
                  <a:lnTo>
                    <a:pt x="2369" y="3542"/>
                  </a:lnTo>
                  <a:lnTo>
                    <a:pt x="2418" y="3395"/>
                  </a:lnTo>
                  <a:lnTo>
                    <a:pt x="2492" y="3224"/>
                  </a:lnTo>
                  <a:lnTo>
                    <a:pt x="2589" y="3078"/>
                  </a:lnTo>
                  <a:lnTo>
                    <a:pt x="2687" y="2956"/>
                  </a:lnTo>
                  <a:lnTo>
                    <a:pt x="2785" y="2809"/>
                  </a:lnTo>
                  <a:lnTo>
                    <a:pt x="2907" y="2712"/>
                  </a:lnTo>
                  <a:lnTo>
                    <a:pt x="3029" y="2614"/>
                  </a:lnTo>
                  <a:lnTo>
                    <a:pt x="3175" y="2516"/>
                  </a:lnTo>
                  <a:lnTo>
                    <a:pt x="3322" y="2443"/>
                  </a:lnTo>
                  <a:lnTo>
                    <a:pt x="3468" y="2394"/>
                  </a:lnTo>
                  <a:lnTo>
                    <a:pt x="3615" y="2345"/>
                  </a:lnTo>
                  <a:lnTo>
                    <a:pt x="3786" y="2321"/>
                  </a:lnTo>
                  <a:lnTo>
                    <a:pt x="3933" y="2296"/>
                  </a:lnTo>
                  <a:close/>
                  <a:moveTo>
                    <a:pt x="3053" y="1"/>
                  </a:moveTo>
                  <a:lnTo>
                    <a:pt x="2980" y="25"/>
                  </a:lnTo>
                  <a:lnTo>
                    <a:pt x="2443" y="196"/>
                  </a:lnTo>
                  <a:lnTo>
                    <a:pt x="2369" y="220"/>
                  </a:lnTo>
                  <a:lnTo>
                    <a:pt x="2296" y="269"/>
                  </a:lnTo>
                  <a:lnTo>
                    <a:pt x="2198" y="391"/>
                  </a:lnTo>
                  <a:lnTo>
                    <a:pt x="2150" y="538"/>
                  </a:lnTo>
                  <a:lnTo>
                    <a:pt x="2150" y="611"/>
                  </a:lnTo>
                  <a:lnTo>
                    <a:pt x="2150" y="684"/>
                  </a:lnTo>
                  <a:lnTo>
                    <a:pt x="2394" y="1832"/>
                  </a:lnTo>
                  <a:lnTo>
                    <a:pt x="2223" y="1954"/>
                  </a:lnTo>
                  <a:lnTo>
                    <a:pt x="2076" y="2101"/>
                  </a:lnTo>
                  <a:lnTo>
                    <a:pt x="1002" y="1686"/>
                  </a:lnTo>
                  <a:lnTo>
                    <a:pt x="928" y="1686"/>
                  </a:lnTo>
                  <a:lnTo>
                    <a:pt x="831" y="1661"/>
                  </a:lnTo>
                  <a:lnTo>
                    <a:pt x="684" y="1710"/>
                  </a:lnTo>
                  <a:lnTo>
                    <a:pt x="562" y="1784"/>
                  </a:lnTo>
                  <a:lnTo>
                    <a:pt x="513" y="1832"/>
                  </a:lnTo>
                  <a:lnTo>
                    <a:pt x="464" y="1906"/>
                  </a:lnTo>
                  <a:lnTo>
                    <a:pt x="220" y="2394"/>
                  </a:lnTo>
                  <a:lnTo>
                    <a:pt x="196" y="2467"/>
                  </a:lnTo>
                  <a:lnTo>
                    <a:pt x="171" y="2541"/>
                  </a:lnTo>
                  <a:lnTo>
                    <a:pt x="196" y="2712"/>
                  </a:lnTo>
                  <a:lnTo>
                    <a:pt x="245" y="2834"/>
                  </a:lnTo>
                  <a:lnTo>
                    <a:pt x="293" y="2907"/>
                  </a:lnTo>
                  <a:lnTo>
                    <a:pt x="367" y="2956"/>
                  </a:lnTo>
                  <a:lnTo>
                    <a:pt x="1344" y="3591"/>
                  </a:lnTo>
                  <a:lnTo>
                    <a:pt x="1319" y="3786"/>
                  </a:lnTo>
                  <a:lnTo>
                    <a:pt x="1295" y="4006"/>
                  </a:lnTo>
                  <a:lnTo>
                    <a:pt x="245" y="4494"/>
                  </a:lnTo>
                  <a:lnTo>
                    <a:pt x="196" y="4519"/>
                  </a:lnTo>
                  <a:lnTo>
                    <a:pt x="123" y="4568"/>
                  </a:lnTo>
                  <a:lnTo>
                    <a:pt x="49" y="4714"/>
                  </a:lnTo>
                  <a:lnTo>
                    <a:pt x="0" y="4861"/>
                  </a:lnTo>
                  <a:lnTo>
                    <a:pt x="25" y="4934"/>
                  </a:lnTo>
                  <a:lnTo>
                    <a:pt x="25" y="5007"/>
                  </a:lnTo>
                  <a:lnTo>
                    <a:pt x="220" y="5545"/>
                  </a:lnTo>
                  <a:lnTo>
                    <a:pt x="245" y="5594"/>
                  </a:lnTo>
                  <a:lnTo>
                    <a:pt x="293" y="5667"/>
                  </a:lnTo>
                  <a:lnTo>
                    <a:pt x="391" y="5764"/>
                  </a:lnTo>
                  <a:lnTo>
                    <a:pt x="538" y="5813"/>
                  </a:lnTo>
                  <a:lnTo>
                    <a:pt x="684" y="5813"/>
                  </a:lnTo>
                  <a:lnTo>
                    <a:pt x="1832" y="5569"/>
                  </a:lnTo>
                  <a:lnTo>
                    <a:pt x="1954" y="5740"/>
                  </a:lnTo>
                  <a:lnTo>
                    <a:pt x="2101" y="5887"/>
                  </a:lnTo>
                  <a:lnTo>
                    <a:pt x="1710" y="6986"/>
                  </a:lnTo>
                  <a:lnTo>
                    <a:pt x="1686" y="7059"/>
                  </a:lnTo>
                  <a:lnTo>
                    <a:pt x="1686" y="7132"/>
                  </a:lnTo>
                  <a:lnTo>
                    <a:pt x="1710" y="7279"/>
                  </a:lnTo>
                  <a:lnTo>
                    <a:pt x="1783" y="7401"/>
                  </a:lnTo>
                  <a:lnTo>
                    <a:pt x="1857" y="7450"/>
                  </a:lnTo>
                  <a:lnTo>
                    <a:pt x="1905" y="7499"/>
                  </a:lnTo>
                  <a:lnTo>
                    <a:pt x="2418" y="7743"/>
                  </a:lnTo>
                  <a:lnTo>
                    <a:pt x="2492" y="7792"/>
                  </a:lnTo>
                  <a:lnTo>
                    <a:pt x="2711" y="7792"/>
                  </a:lnTo>
                  <a:lnTo>
                    <a:pt x="2858" y="7718"/>
                  </a:lnTo>
                  <a:lnTo>
                    <a:pt x="2907" y="7669"/>
                  </a:lnTo>
                  <a:lnTo>
                    <a:pt x="2956" y="7621"/>
                  </a:lnTo>
                  <a:lnTo>
                    <a:pt x="3591" y="6644"/>
                  </a:lnTo>
                  <a:lnTo>
                    <a:pt x="3810" y="6668"/>
                  </a:lnTo>
                  <a:lnTo>
                    <a:pt x="4006" y="6668"/>
                  </a:lnTo>
                  <a:lnTo>
                    <a:pt x="4494" y="7718"/>
                  </a:lnTo>
                  <a:lnTo>
                    <a:pt x="4543" y="7792"/>
                  </a:lnTo>
                  <a:lnTo>
                    <a:pt x="4592" y="7840"/>
                  </a:lnTo>
                  <a:lnTo>
                    <a:pt x="4714" y="7914"/>
                  </a:lnTo>
                  <a:lnTo>
                    <a:pt x="4861" y="7963"/>
                  </a:lnTo>
                  <a:lnTo>
                    <a:pt x="4934" y="7963"/>
                  </a:lnTo>
                  <a:lnTo>
                    <a:pt x="5007" y="7938"/>
                  </a:lnTo>
                  <a:lnTo>
                    <a:pt x="5544" y="7767"/>
                  </a:lnTo>
                  <a:lnTo>
                    <a:pt x="5618" y="7743"/>
                  </a:lnTo>
                  <a:lnTo>
                    <a:pt x="5667" y="7694"/>
                  </a:lnTo>
                  <a:lnTo>
                    <a:pt x="5764" y="7572"/>
                  </a:lnTo>
                  <a:lnTo>
                    <a:pt x="5838" y="7425"/>
                  </a:lnTo>
                  <a:lnTo>
                    <a:pt x="5838" y="7352"/>
                  </a:lnTo>
                  <a:lnTo>
                    <a:pt x="5838" y="7279"/>
                  </a:lnTo>
                  <a:lnTo>
                    <a:pt x="5593" y="6131"/>
                  </a:lnTo>
                  <a:lnTo>
                    <a:pt x="5740" y="6009"/>
                  </a:lnTo>
                  <a:lnTo>
                    <a:pt x="5911" y="5862"/>
                  </a:lnTo>
                  <a:lnTo>
                    <a:pt x="6985" y="6277"/>
                  </a:lnTo>
                  <a:lnTo>
                    <a:pt x="7059" y="6277"/>
                  </a:lnTo>
                  <a:lnTo>
                    <a:pt x="7132" y="6302"/>
                  </a:lnTo>
                  <a:lnTo>
                    <a:pt x="7278" y="6253"/>
                  </a:lnTo>
                  <a:lnTo>
                    <a:pt x="7425" y="6180"/>
                  </a:lnTo>
                  <a:lnTo>
                    <a:pt x="7474" y="6131"/>
                  </a:lnTo>
                  <a:lnTo>
                    <a:pt x="7523" y="6058"/>
                  </a:lnTo>
                  <a:lnTo>
                    <a:pt x="7767" y="5545"/>
                  </a:lnTo>
                  <a:lnTo>
                    <a:pt x="7791" y="5496"/>
                  </a:lnTo>
                  <a:lnTo>
                    <a:pt x="7816" y="5398"/>
                  </a:lnTo>
                  <a:lnTo>
                    <a:pt x="7791" y="5252"/>
                  </a:lnTo>
                  <a:lnTo>
                    <a:pt x="7718" y="5129"/>
                  </a:lnTo>
                  <a:lnTo>
                    <a:pt x="7669" y="5056"/>
                  </a:lnTo>
                  <a:lnTo>
                    <a:pt x="7620" y="5007"/>
                  </a:lnTo>
                  <a:lnTo>
                    <a:pt x="6643" y="4372"/>
                  </a:lnTo>
                  <a:lnTo>
                    <a:pt x="6668" y="4177"/>
                  </a:lnTo>
                  <a:lnTo>
                    <a:pt x="6668" y="3957"/>
                  </a:lnTo>
                  <a:lnTo>
                    <a:pt x="7718" y="3469"/>
                  </a:lnTo>
                  <a:lnTo>
                    <a:pt x="7791" y="3444"/>
                  </a:lnTo>
                  <a:lnTo>
                    <a:pt x="7865" y="3395"/>
                  </a:lnTo>
                  <a:lnTo>
                    <a:pt x="7938" y="3249"/>
                  </a:lnTo>
                  <a:lnTo>
                    <a:pt x="7962" y="3102"/>
                  </a:lnTo>
                  <a:lnTo>
                    <a:pt x="7962" y="3029"/>
                  </a:lnTo>
                  <a:lnTo>
                    <a:pt x="7962" y="2956"/>
                  </a:lnTo>
                  <a:lnTo>
                    <a:pt x="7767" y="2419"/>
                  </a:lnTo>
                  <a:lnTo>
                    <a:pt x="7743" y="2345"/>
                  </a:lnTo>
                  <a:lnTo>
                    <a:pt x="7694" y="2296"/>
                  </a:lnTo>
                  <a:lnTo>
                    <a:pt x="7572" y="2199"/>
                  </a:lnTo>
                  <a:lnTo>
                    <a:pt x="7449" y="2150"/>
                  </a:lnTo>
                  <a:lnTo>
                    <a:pt x="7278" y="2150"/>
                  </a:lnTo>
                  <a:lnTo>
                    <a:pt x="6155" y="2394"/>
                  </a:lnTo>
                  <a:lnTo>
                    <a:pt x="6033" y="2223"/>
                  </a:lnTo>
                  <a:lnTo>
                    <a:pt x="5886" y="2077"/>
                  </a:lnTo>
                  <a:lnTo>
                    <a:pt x="6277" y="978"/>
                  </a:lnTo>
                  <a:lnTo>
                    <a:pt x="6302" y="904"/>
                  </a:lnTo>
                  <a:lnTo>
                    <a:pt x="6302" y="831"/>
                  </a:lnTo>
                  <a:lnTo>
                    <a:pt x="6277" y="684"/>
                  </a:lnTo>
                  <a:lnTo>
                    <a:pt x="6179" y="562"/>
                  </a:lnTo>
                  <a:lnTo>
                    <a:pt x="6131" y="489"/>
                  </a:lnTo>
                  <a:lnTo>
                    <a:pt x="6082" y="465"/>
                  </a:lnTo>
                  <a:lnTo>
                    <a:pt x="5569" y="196"/>
                  </a:lnTo>
                  <a:lnTo>
                    <a:pt x="5496" y="172"/>
                  </a:lnTo>
                  <a:lnTo>
                    <a:pt x="5276" y="172"/>
                  </a:lnTo>
                  <a:lnTo>
                    <a:pt x="5129" y="245"/>
                  </a:lnTo>
                  <a:lnTo>
                    <a:pt x="5080" y="294"/>
                  </a:lnTo>
                  <a:lnTo>
                    <a:pt x="5032" y="343"/>
                  </a:lnTo>
                  <a:lnTo>
                    <a:pt x="4397" y="1319"/>
                  </a:lnTo>
                  <a:lnTo>
                    <a:pt x="4177" y="1295"/>
                  </a:lnTo>
                  <a:lnTo>
                    <a:pt x="3981" y="1295"/>
                  </a:lnTo>
                  <a:lnTo>
                    <a:pt x="3493" y="245"/>
                  </a:lnTo>
                  <a:lnTo>
                    <a:pt x="3444" y="172"/>
                  </a:lnTo>
                  <a:lnTo>
                    <a:pt x="3395" y="123"/>
                  </a:lnTo>
                  <a:lnTo>
                    <a:pt x="3273" y="49"/>
                  </a:lnTo>
                  <a:lnTo>
                    <a:pt x="3127" y="1"/>
                  </a:lnTo>
                  <a:close/>
                </a:path>
              </a:pathLst>
            </a:custGeom>
            <a:solidFill>
              <a:srgbClr val="FFB600"/>
            </a:solidFill>
            <a:ln>
              <a:noFill/>
            </a:ln>
          </p:spPr>
          <p:txBody>
            <a:bodyPr spcFirstLastPara="1" wrap="square" lIns="121900" tIns="121900" rIns="121900" bIns="121900" anchor="ctr" anchorCtr="0">
              <a:noAutofit/>
            </a:bodyPr>
            <a:lstStyle/>
            <a:p>
              <a:endParaRPr sz="2400"/>
            </a:p>
          </p:txBody>
        </p:sp>
      </p:grpSp>
      <p:sp>
        <p:nvSpPr>
          <p:cNvPr id="28" name="Google Shape;272;p28">
            <a:extLst>
              <a:ext uri="{FF2B5EF4-FFF2-40B4-BE49-F238E27FC236}">
                <a16:creationId xmlns:a16="http://schemas.microsoft.com/office/drawing/2014/main" id="{95CB2E1C-83DD-D644-97F9-69CC23ED460E}"/>
              </a:ext>
            </a:extLst>
          </p:cNvPr>
          <p:cNvSpPr/>
          <p:nvPr/>
        </p:nvSpPr>
        <p:spPr>
          <a:xfrm>
            <a:off x="7208315" y="4005793"/>
            <a:ext cx="447697" cy="45719"/>
          </a:xfrm>
          <a:prstGeom prst="roundRect">
            <a:avLst>
              <a:gd name="adj" fmla="val 50000"/>
            </a:avLst>
          </a:prstGeom>
          <a:solidFill>
            <a:srgbClr val="D9D9D9"/>
          </a:solidFill>
          <a:ln>
            <a:noFill/>
          </a:ln>
        </p:spPr>
        <p:txBody>
          <a:bodyPr spcFirstLastPara="1" wrap="square" lIns="121900" tIns="121900" rIns="121900" bIns="121900" anchor="ctr" anchorCtr="0">
            <a:noAutofit/>
          </a:bodyPr>
          <a:lstStyle/>
          <a:p>
            <a:endParaRPr sz="2400">
              <a:solidFill>
                <a:srgbClr val="434343"/>
              </a:solidFill>
              <a:latin typeface="Raleway Light"/>
              <a:ea typeface="Raleway Light"/>
              <a:cs typeface="Raleway Light"/>
              <a:sym typeface="Raleway Light"/>
            </a:endParaRPr>
          </a:p>
        </p:txBody>
      </p:sp>
      <p:sp>
        <p:nvSpPr>
          <p:cNvPr id="29" name="Google Shape;272;p28">
            <a:extLst>
              <a:ext uri="{FF2B5EF4-FFF2-40B4-BE49-F238E27FC236}">
                <a16:creationId xmlns:a16="http://schemas.microsoft.com/office/drawing/2014/main" id="{83AD4DEC-2256-8746-8E52-6172E94BDC7C}"/>
              </a:ext>
            </a:extLst>
          </p:cNvPr>
          <p:cNvSpPr/>
          <p:nvPr/>
        </p:nvSpPr>
        <p:spPr>
          <a:xfrm>
            <a:off x="9650212" y="4018938"/>
            <a:ext cx="349170" cy="45719"/>
          </a:xfrm>
          <a:prstGeom prst="roundRect">
            <a:avLst>
              <a:gd name="adj" fmla="val 50000"/>
            </a:avLst>
          </a:prstGeom>
          <a:solidFill>
            <a:srgbClr val="D9D9D9"/>
          </a:solidFill>
          <a:ln>
            <a:noFill/>
          </a:ln>
        </p:spPr>
        <p:txBody>
          <a:bodyPr spcFirstLastPara="1" wrap="square" lIns="121900" tIns="121900" rIns="121900" bIns="121900" anchor="ctr" anchorCtr="0">
            <a:noAutofit/>
          </a:bodyPr>
          <a:lstStyle/>
          <a:p>
            <a:endParaRPr sz="2400">
              <a:solidFill>
                <a:srgbClr val="434343"/>
              </a:solidFill>
              <a:latin typeface="Raleway Light"/>
              <a:ea typeface="Raleway Light"/>
              <a:cs typeface="Raleway Light"/>
              <a:sym typeface="Raleway Light"/>
            </a:endParaRPr>
          </a:p>
        </p:txBody>
      </p:sp>
      <p:sp>
        <p:nvSpPr>
          <p:cNvPr id="30" name="Google Shape;257;p28">
            <a:extLst>
              <a:ext uri="{FF2B5EF4-FFF2-40B4-BE49-F238E27FC236}">
                <a16:creationId xmlns:a16="http://schemas.microsoft.com/office/drawing/2014/main" id="{6BC22C69-AA8E-8148-989F-F9B35EA96644}"/>
              </a:ext>
            </a:extLst>
          </p:cNvPr>
          <p:cNvSpPr txBox="1"/>
          <p:nvPr/>
        </p:nvSpPr>
        <p:spPr>
          <a:xfrm>
            <a:off x="2967654" y="3623796"/>
            <a:ext cx="1443881" cy="893082"/>
          </a:xfrm>
          <a:prstGeom prst="rect">
            <a:avLst/>
          </a:prstGeom>
          <a:noFill/>
          <a:ln>
            <a:noFill/>
          </a:ln>
        </p:spPr>
        <p:txBody>
          <a:bodyPr spcFirstLastPara="1" wrap="square" lIns="121900" tIns="121900" rIns="121900" bIns="121900" anchor="t" anchorCtr="0">
            <a:noAutofit/>
          </a:bodyPr>
          <a:lstStyle/>
          <a:p>
            <a:pPr algn="ctr">
              <a:lnSpc>
                <a:spcPct val="115000"/>
              </a:lnSpc>
              <a:spcAft>
                <a:spcPts val="2133"/>
              </a:spcAft>
              <a:buSzPts val="1100"/>
            </a:pPr>
            <a:r>
              <a:rPr lang="en" sz="2200" dirty="0" err="1">
                <a:solidFill>
                  <a:srgbClr val="434343"/>
                </a:solidFill>
                <a:latin typeface="Raleway Light"/>
                <a:ea typeface="Raleway Light"/>
                <a:cs typeface="Raleway Light"/>
                <a:sym typeface="Raleway Light"/>
              </a:rPr>
              <a:t>Ordne</a:t>
            </a:r>
            <a:endParaRPr sz="2200" dirty="0">
              <a:solidFill>
                <a:srgbClr val="434343"/>
              </a:solidFill>
              <a:latin typeface="Raleway Light"/>
              <a:ea typeface="Raleway Light"/>
              <a:cs typeface="Raleway Light"/>
              <a:sym typeface="Raleway Light"/>
            </a:endParaRPr>
          </a:p>
        </p:txBody>
      </p:sp>
      <p:sp>
        <p:nvSpPr>
          <p:cNvPr id="31" name="Google Shape;257;p28">
            <a:extLst>
              <a:ext uri="{FF2B5EF4-FFF2-40B4-BE49-F238E27FC236}">
                <a16:creationId xmlns:a16="http://schemas.microsoft.com/office/drawing/2014/main" id="{F0C5B984-433E-4747-9901-81DE3250848B}"/>
              </a:ext>
            </a:extLst>
          </p:cNvPr>
          <p:cNvSpPr txBox="1"/>
          <p:nvPr/>
        </p:nvSpPr>
        <p:spPr>
          <a:xfrm>
            <a:off x="5488946" y="3630697"/>
            <a:ext cx="1444988" cy="893082"/>
          </a:xfrm>
          <a:prstGeom prst="rect">
            <a:avLst/>
          </a:prstGeom>
          <a:noFill/>
          <a:ln>
            <a:noFill/>
          </a:ln>
        </p:spPr>
        <p:txBody>
          <a:bodyPr spcFirstLastPara="1" wrap="square" lIns="121900" tIns="121900" rIns="121900" bIns="121900" anchor="t" anchorCtr="0">
            <a:noAutofit/>
          </a:bodyPr>
          <a:lstStyle/>
          <a:p>
            <a:pPr algn="ctr">
              <a:lnSpc>
                <a:spcPct val="115000"/>
              </a:lnSpc>
              <a:spcAft>
                <a:spcPts val="2133"/>
              </a:spcAft>
              <a:buSzPts val="1100"/>
            </a:pPr>
            <a:r>
              <a:rPr lang="en" sz="2200" dirty="0" err="1">
                <a:solidFill>
                  <a:srgbClr val="434343"/>
                </a:solidFill>
                <a:latin typeface="Raleway Light"/>
                <a:ea typeface="Raleway Light"/>
                <a:cs typeface="Raleway Light"/>
                <a:sym typeface="Raleway Light"/>
              </a:rPr>
              <a:t>Formulere</a:t>
            </a:r>
            <a:endParaRPr sz="2200" dirty="0">
              <a:solidFill>
                <a:srgbClr val="434343"/>
              </a:solidFill>
              <a:latin typeface="Raleway Light"/>
              <a:ea typeface="Raleway Light"/>
              <a:cs typeface="Raleway Light"/>
              <a:sym typeface="Raleway Light"/>
            </a:endParaRPr>
          </a:p>
        </p:txBody>
      </p:sp>
      <p:sp>
        <p:nvSpPr>
          <p:cNvPr id="32" name="Google Shape;257;p28">
            <a:extLst>
              <a:ext uri="{FF2B5EF4-FFF2-40B4-BE49-F238E27FC236}">
                <a16:creationId xmlns:a16="http://schemas.microsoft.com/office/drawing/2014/main" id="{B5B58A58-64CF-D449-A179-1CF703014DA0}"/>
              </a:ext>
            </a:extLst>
          </p:cNvPr>
          <p:cNvSpPr txBox="1"/>
          <p:nvPr/>
        </p:nvSpPr>
        <p:spPr>
          <a:xfrm>
            <a:off x="8036361" y="3667443"/>
            <a:ext cx="1223657" cy="893082"/>
          </a:xfrm>
          <a:prstGeom prst="rect">
            <a:avLst/>
          </a:prstGeom>
          <a:noFill/>
          <a:ln>
            <a:noFill/>
          </a:ln>
        </p:spPr>
        <p:txBody>
          <a:bodyPr spcFirstLastPara="1" wrap="square" lIns="121900" tIns="121900" rIns="121900" bIns="121900" anchor="t" anchorCtr="0">
            <a:noAutofit/>
          </a:bodyPr>
          <a:lstStyle/>
          <a:p>
            <a:pPr algn="ctr">
              <a:lnSpc>
                <a:spcPct val="115000"/>
              </a:lnSpc>
              <a:spcAft>
                <a:spcPts val="2133"/>
              </a:spcAft>
              <a:buSzPts val="1100"/>
            </a:pPr>
            <a:r>
              <a:rPr lang="en" sz="2200" dirty="0" err="1">
                <a:solidFill>
                  <a:srgbClr val="434343"/>
                </a:solidFill>
                <a:latin typeface="Raleway Light"/>
                <a:ea typeface="Raleway Light"/>
                <a:cs typeface="Raleway Light"/>
                <a:sym typeface="Raleway Light"/>
              </a:rPr>
              <a:t>Øve</a:t>
            </a:r>
            <a:endParaRPr sz="2200" dirty="0">
              <a:solidFill>
                <a:srgbClr val="434343"/>
              </a:solidFill>
              <a:latin typeface="Raleway Light"/>
              <a:ea typeface="Raleway Light"/>
              <a:cs typeface="Raleway Light"/>
              <a:sym typeface="Raleway Light"/>
            </a:endParaRPr>
          </a:p>
        </p:txBody>
      </p:sp>
      <p:sp>
        <p:nvSpPr>
          <p:cNvPr id="33" name="Google Shape;257;p28">
            <a:extLst>
              <a:ext uri="{FF2B5EF4-FFF2-40B4-BE49-F238E27FC236}">
                <a16:creationId xmlns:a16="http://schemas.microsoft.com/office/drawing/2014/main" id="{9B6D1C1A-E8FB-0A41-A5BA-9E8D86BF8105}"/>
              </a:ext>
            </a:extLst>
          </p:cNvPr>
          <p:cNvSpPr txBox="1"/>
          <p:nvPr/>
        </p:nvSpPr>
        <p:spPr>
          <a:xfrm>
            <a:off x="10339120" y="3698691"/>
            <a:ext cx="1320485" cy="893082"/>
          </a:xfrm>
          <a:prstGeom prst="rect">
            <a:avLst/>
          </a:prstGeom>
          <a:noFill/>
          <a:ln>
            <a:noFill/>
          </a:ln>
        </p:spPr>
        <p:txBody>
          <a:bodyPr spcFirstLastPara="1" wrap="square" lIns="121900" tIns="121900" rIns="121900" bIns="121900" anchor="t" anchorCtr="0">
            <a:noAutofit/>
          </a:bodyPr>
          <a:lstStyle/>
          <a:p>
            <a:pPr algn="ctr">
              <a:lnSpc>
                <a:spcPct val="115000"/>
              </a:lnSpc>
              <a:spcAft>
                <a:spcPts val="2133"/>
              </a:spcAft>
              <a:buSzPts val="1100"/>
            </a:pPr>
            <a:r>
              <a:rPr lang="en" sz="2200" dirty="0" err="1">
                <a:solidFill>
                  <a:srgbClr val="434343"/>
                </a:solidFill>
                <a:latin typeface="Raleway Light"/>
                <a:ea typeface="Raleway Light"/>
                <a:cs typeface="Raleway Light"/>
                <a:sym typeface="Raleway Light"/>
              </a:rPr>
              <a:t>Fremføre</a:t>
            </a:r>
            <a:endParaRPr sz="2200" dirty="0">
              <a:solidFill>
                <a:srgbClr val="434343"/>
              </a:solidFill>
              <a:latin typeface="Raleway Light"/>
              <a:ea typeface="Raleway Light"/>
              <a:cs typeface="Raleway Light"/>
              <a:sym typeface="Raleway Light"/>
            </a:endParaRPr>
          </a:p>
        </p:txBody>
      </p:sp>
      <p:sp>
        <p:nvSpPr>
          <p:cNvPr id="35" name="Google Shape;264;p28">
            <a:extLst>
              <a:ext uri="{FF2B5EF4-FFF2-40B4-BE49-F238E27FC236}">
                <a16:creationId xmlns:a16="http://schemas.microsoft.com/office/drawing/2014/main" id="{A18CDC86-46AF-7C44-95D1-113BFAD34F49}"/>
              </a:ext>
            </a:extLst>
          </p:cNvPr>
          <p:cNvSpPr/>
          <p:nvPr/>
        </p:nvSpPr>
        <p:spPr>
          <a:xfrm>
            <a:off x="7724424" y="3174269"/>
            <a:ext cx="1857375" cy="1714500"/>
          </a:xfrm>
          <a:prstGeom prst="ellipse">
            <a:avLst/>
          </a:prstGeom>
          <a:noFill/>
          <a:ln w="38100" cap="flat" cmpd="sng">
            <a:solidFill>
              <a:srgbClr val="D9D9D9"/>
            </a:solidFill>
            <a:prstDash val="solid"/>
            <a:round/>
            <a:headEnd type="none" w="sm" len="sm"/>
            <a:tailEnd type="none" w="sm" len="sm"/>
          </a:ln>
        </p:spPr>
        <p:txBody>
          <a:bodyPr spcFirstLastPara="1" wrap="square" lIns="121900" tIns="121900" rIns="121900" bIns="121900" anchor="ctr" anchorCtr="0">
            <a:noAutofit/>
          </a:bodyPr>
          <a:lstStyle/>
          <a:p>
            <a:endParaRPr sz="2400">
              <a:solidFill>
                <a:srgbClr val="434343"/>
              </a:solidFill>
              <a:latin typeface="Raleway Light"/>
              <a:ea typeface="Raleway Light"/>
              <a:cs typeface="Raleway Light"/>
              <a:sym typeface="Raleway Light"/>
            </a:endParaRPr>
          </a:p>
        </p:txBody>
      </p:sp>
      <p:sp>
        <p:nvSpPr>
          <p:cNvPr id="36" name="Google Shape;264;p28">
            <a:extLst>
              <a:ext uri="{FF2B5EF4-FFF2-40B4-BE49-F238E27FC236}">
                <a16:creationId xmlns:a16="http://schemas.microsoft.com/office/drawing/2014/main" id="{39046A95-D163-634C-B790-0B532EE9E570}"/>
              </a:ext>
            </a:extLst>
          </p:cNvPr>
          <p:cNvSpPr/>
          <p:nvPr/>
        </p:nvSpPr>
        <p:spPr>
          <a:xfrm>
            <a:off x="10070730" y="3207407"/>
            <a:ext cx="1857375" cy="1714500"/>
          </a:xfrm>
          <a:prstGeom prst="ellipse">
            <a:avLst/>
          </a:prstGeom>
          <a:noFill/>
          <a:ln w="38100" cap="flat" cmpd="sng">
            <a:solidFill>
              <a:srgbClr val="D9D9D9"/>
            </a:solidFill>
            <a:prstDash val="solid"/>
            <a:round/>
            <a:headEnd type="none" w="sm" len="sm"/>
            <a:tailEnd type="none" w="sm" len="sm"/>
          </a:ln>
        </p:spPr>
        <p:txBody>
          <a:bodyPr spcFirstLastPara="1" wrap="square" lIns="121900" tIns="121900" rIns="121900" bIns="121900" anchor="ctr" anchorCtr="0">
            <a:noAutofit/>
          </a:bodyPr>
          <a:lstStyle/>
          <a:p>
            <a:endParaRPr sz="2400">
              <a:solidFill>
                <a:srgbClr val="434343"/>
              </a:solidFill>
              <a:latin typeface="Raleway Light"/>
              <a:ea typeface="Raleway Light"/>
              <a:cs typeface="Raleway Light"/>
              <a:sym typeface="Raleway Light"/>
            </a:endParaRPr>
          </a:p>
        </p:txBody>
      </p:sp>
      <p:sp>
        <p:nvSpPr>
          <p:cNvPr id="37" name="Google Shape;264;p28">
            <a:extLst>
              <a:ext uri="{FF2B5EF4-FFF2-40B4-BE49-F238E27FC236}">
                <a16:creationId xmlns:a16="http://schemas.microsoft.com/office/drawing/2014/main" id="{E80CFDB9-F5D2-E142-BE3D-24ADBF78F875}"/>
              </a:ext>
            </a:extLst>
          </p:cNvPr>
          <p:cNvSpPr/>
          <p:nvPr/>
        </p:nvSpPr>
        <p:spPr>
          <a:xfrm>
            <a:off x="2782702" y="3124961"/>
            <a:ext cx="1857375" cy="1714500"/>
          </a:xfrm>
          <a:prstGeom prst="ellipse">
            <a:avLst/>
          </a:prstGeom>
          <a:noFill/>
          <a:ln w="38100" cap="flat" cmpd="sng">
            <a:solidFill>
              <a:srgbClr val="D9D9D9"/>
            </a:solidFill>
            <a:prstDash val="solid"/>
            <a:round/>
            <a:headEnd type="none" w="sm" len="sm"/>
            <a:tailEnd type="none" w="sm" len="sm"/>
          </a:ln>
        </p:spPr>
        <p:txBody>
          <a:bodyPr spcFirstLastPara="1" wrap="square" lIns="121900" tIns="121900" rIns="121900" bIns="121900" anchor="ctr" anchorCtr="0">
            <a:noAutofit/>
          </a:bodyPr>
          <a:lstStyle/>
          <a:p>
            <a:endParaRPr sz="2400">
              <a:solidFill>
                <a:srgbClr val="434343"/>
              </a:solidFill>
              <a:latin typeface="Raleway Light"/>
              <a:ea typeface="Raleway Light"/>
              <a:cs typeface="Raleway Light"/>
              <a:sym typeface="Raleway Light"/>
            </a:endParaRPr>
          </a:p>
        </p:txBody>
      </p:sp>
    </p:spTree>
    <p:extLst>
      <p:ext uri="{BB962C8B-B14F-4D97-AF65-F5344CB8AC3E}">
        <p14:creationId xmlns:p14="http://schemas.microsoft.com/office/powerpoint/2010/main" val="18090600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sp>
        <p:nvSpPr>
          <p:cNvPr id="88" name="Google Shape;88;p15"/>
          <p:cNvSpPr txBox="1">
            <a:spLocks noGrp="1"/>
          </p:cNvSpPr>
          <p:nvPr>
            <p:ph type="ctrTitle"/>
          </p:nvPr>
        </p:nvSpPr>
        <p:spPr>
          <a:xfrm>
            <a:off x="914400" y="3635123"/>
            <a:ext cx="10363200" cy="1546400"/>
          </a:xfrm>
          <a:prstGeom prst="rect">
            <a:avLst/>
          </a:prstGeom>
        </p:spPr>
        <p:txBody>
          <a:bodyPr spcFirstLastPara="1" vert="horz" wrap="square" lIns="121900" tIns="121900" rIns="121900" bIns="121900" rtlCol="0" anchor="b" anchorCtr="0">
            <a:noAutofit/>
          </a:bodyPr>
          <a:lstStyle/>
          <a:p>
            <a:r>
              <a:rPr lang="en" dirty="0"/>
              <a:t>At </a:t>
            </a:r>
            <a:r>
              <a:rPr lang="en" dirty="0" err="1"/>
              <a:t>finde</a:t>
            </a:r>
            <a:r>
              <a:rPr lang="en" dirty="0"/>
              <a:t> sit </a:t>
            </a:r>
            <a:r>
              <a:rPr lang="en" dirty="0" err="1"/>
              <a:t>stof</a:t>
            </a:r>
            <a:endParaRPr dirty="0"/>
          </a:p>
        </p:txBody>
      </p:sp>
      <p:sp>
        <p:nvSpPr>
          <p:cNvPr id="89" name="Google Shape;89;p15"/>
          <p:cNvSpPr txBox="1">
            <a:spLocks noGrp="1"/>
          </p:cNvSpPr>
          <p:nvPr>
            <p:ph type="subTitle" idx="1"/>
          </p:nvPr>
        </p:nvSpPr>
        <p:spPr>
          <a:xfrm>
            <a:off x="914400" y="5107537"/>
            <a:ext cx="10363200" cy="1046400"/>
          </a:xfrm>
          <a:prstGeom prst="rect">
            <a:avLst/>
          </a:prstGeom>
        </p:spPr>
        <p:txBody>
          <a:bodyPr spcFirstLastPara="1" vert="horz" wrap="square" lIns="121900" tIns="121900" rIns="121900" bIns="121900" rtlCol="0" anchor="t" anchorCtr="0">
            <a:noAutofit/>
          </a:bodyPr>
          <a:lstStyle/>
          <a:p>
            <a:pPr marL="0" indent="0"/>
            <a:r>
              <a:rPr lang="en" dirty="0"/>
              <a:t>Inventio</a:t>
            </a:r>
            <a:endParaRPr dirty="0"/>
          </a:p>
        </p:txBody>
      </p:sp>
      <p:sp>
        <p:nvSpPr>
          <p:cNvPr id="90" name="Google Shape;90;p15"/>
          <p:cNvSpPr txBox="1"/>
          <p:nvPr/>
        </p:nvSpPr>
        <p:spPr>
          <a:xfrm>
            <a:off x="10415100" y="0"/>
            <a:ext cx="1281200" cy="1854000"/>
          </a:xfrm>
          <a:prstGeom prst="rect">
            <a:avLst/>
          </a:prstGeom>
          <a:noFill/>
          <a:ln>
            <a:noFill/>
          </a:ln>
        </p:spPr>
        <p:txBody>
          <a:bodyPr spcFirstLastPara="1" wrap="square" lIns="121900" tIns="121900" rIns="121900" bIns="121900" anchor="ctr" anchorCtr="0">
            <a:noAutofit/>
          </a:bodyPr>
          <a:lstStyle/>
          <a:p>
            <a:pPr algn="ctr"/>
            <a:endParaRPr sz="12800" dirty="0">
              <a:solidFill>
                <a:srgbClr val="434343"/>
              </a:solidFill>
              <a:latin typeface="Raleway ExtraBold"/>
              <a:ea typeface="Raleway ExtraBold"/>
              <a:cs typeface="Raleway ExtraBold"/>
              <a:sym typeface="Raleway ExtraBold"/>
            </a:endParaRPr>
          </a:p>
        </p:txBody>
      </p:sp>
    </p:spTree>
    <p:extLst>
      <p:ext uri="{BB962C8B-B14F-4D97-AF65-F5344CB8AC3E}">
        <p14:creationId xmlns:p14="http://schemas.microsoft.com/office/powerpoint/2010/main" val="41369896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C98A17B-D5E9-1B47-BE80-FC0BDE6AADF4}"/>
              </a:ext>
            </a:extLst>
          </p:cNvPr>
          <p:cNvSpPr>
            <a:spLocks noGrp="1"/>
          </p:cNvSpPr>
          <p:nvPr>
            <p:ph type="title"/>
          </p:nvPr>
        </p:nvSpPr>
        <p:spPr/>
        <p:txBody>
          <a:bodyPr/>
          <a:lstStyle/>
          <a:p>
            <a:r>
              <a:rPr lang="da-DK" dirty="0"/>
              <a:t>Hvad er jeres stof? Jeres indhold?</a:t>
            </a:r>
          </a:p>
        </p:txBody>
      </p:sp>
      <p:sp>
        <p:nvSpPr>
          <p:cNvPr id="3" name="Pladsholder til indhold 2">
            <a:extLst>
              <a:ext uri="{FF2B5EF4-FFF2-40B4-BE49-F238E27FC236}">
                <a16:creationId xmlns:a16="http://schemas.microsoft.com/office/drawing/2014/main" id="{A4829F7B-FA96-DA46-806F-B1E8389C8F85}"/>
              </a:ext>
            </a:extLst>
          </p:cNvPr>
          <p:cNvSpPr>
            <a:spLocks noGrp="1"/>
          </p:cNvSpPr>
          <p:nvPr>
            <p:ph idx="1"/>
          </p:nvPr>
        </p:nvSpPr>
        <p:spPr/>
        <p:txBody>
          <a:bodyPr>
            <a:normAutofit/>
          </a:bodyPr>
          <a:lstStyle/>
          <a:p>
            <a:pPr lvl="1"/>
            <a:r>
              <a:rPr lang="da-DK" dirty="0"/>
              <a:t>Konklusioner</a:t>
            </a:r>
          </a:p>
          <a:p>
            <a:pPr lvl="1"/>
            <a:r>
              <a:rPr lang="da-DK" dirty="0"/>
              <a:t>Belæg for jeres konklusioner</a:t>
            </a:r>
          </a:p>
          <a:p>
            <a:pPr lvl="1"/>
            <a:r>
              <a:rPr lang="da-DK" dirty="0"/>
              <a:t>At forholde jer kritisk til jeres SRO</a:t>
            </a:r>
          </a:p>
          <a:p>
            <a:pPr lvl="1"/>
            <a:r>
              <a:rPr lang="da-DK" dirty="0"/>
              <a:t>Teorier I har brugt</a:t>
            </a:r>
          </a:p>
          <a:p>
            <a:pPr lvl="1"/>
            <a:r>
              <a:rPr lang="da-DK" dirty="0"/>
              <a:t>Jeres arbejdsproces (brug fx logbogen)</a:t>
            </a:r>
          </a:p>
          <a:p>
            <a:pPr lvl="1"/>
            <a:r>
              <a:rPr lang="da-DK" dirty="0"/>
              <a:t>Jeres metodiske overvejelser. </a:t>
            </a:r>
          </a:p>
          <a:p>
            <a:pPr lvl="1"/>
            <a:r>
              <a:rPr lang="da-DK" dirty="0"/>
              <a:t>Jeres tværfaglige overvejelser: de to fag</a:t>
            </a:r>
          </a:p>
          <a:p>
            <a:pPr lvl="1"/>
            <a:r>
              <a:rPr lang="da-DK" dirty="0"/>
              <a:t>Og meget mere</a:t>
            </a:r>
          </a:p>
          <a:p>
            <a:pPr marL="457200" lvl="1" indent="0">
              <a:buNone/>
            </a:pPr>
            <a:endParaRPr lang="da-DK" dirty="0"/>
          </a:p>
          <a:p>
            <a:endParaRPr lang="da-DK" dirty="0"/>
          </a:p>
        </p:txBody>
      </p:sp>
    </p:spTree>
    <p:extLst>
      <p:ext uri="{BB962C8B-B14F-4D97-AF65-F5344CB8AC3E}">
        <p14:creationId xmlns:p14="http://schemas.microsoft.com/office/powerpoint/2010/main" val="26360821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ssolv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nodeType="click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nodeType="clickEffect">
                                  <p:stCondLst>
                                    <p:cond delay="0"/>
                                  </p:stCondLst>
                                  <p:childTnLst>
                                    <p:set>
                                      <p:cBhvr>
                                        <p:cTn id="29" dur="1" fill="hold">
                                          <p:stCondLst>
                                            <p:cond delay="0"/>
                                          </p:stCondLst>
                                        </p:cTn>
                                        <p:tgtEl>
                                          <p:spTgt spid="3">
                                            <p:txEl>
                                              <p:pRg st="5" end="5"/>
                                            </p:txEl>
                                          </p:spTgt>
                                        </p:tgtEl>
                                        <p:attrNameLst>
                                          <p:attrName>style.visibility</p:attrName>
                                        </p:attrNameLst>
                                      </p:cBhvr>
                                      <p:to>
                                        <p:strVal val="visible"/>
                                      </p:to>
                                    </p:set>
                                    <p:animEffect transition="in" filter="blinds(horizontal)">
                                      <p:cBhvr>
                                        <p:cTn id="30" dur="500"/>
                                        <p:tgtEl>
                                          <p:spTgt spid="3">
                                            <p:txEl>
                                              <p:pRg st="5" end="5"/>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Effect transition="in" filter="blinds(horizontal)">
                                      <p:cBhvr>
                                        <p:cTn id="35" dur="500"/>
                                        <p:tgtEl>
                                          <p:spTgt spid="3">
                                            <p:txEl>
                                              <p:pRg st="6" end="6"/>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1" presetClass="entr" presetSubtype="0" fill="hold" nodeType="clickEffect">
                                  <p:stCondLst>
                                    <p:cond delay="0"/>
                                  </p:stCondLst>
                                  <p:childTnLst>
                                    <p:set>
                                      <p:cBhvr>
                                        <p:cTn id="39"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463C9C6-FD1A-2848-A127-F622418B4511}"/>
              </a:ext>
            </a:extLst>
          </p:cNvPr>
          <p:cNvSpPr>
            <a:spLocks noGrp="1"/>
          </p:cNvSpPr>
          <p:nvPr>
            <p:ph type="title"/>
          </p:nvPr>
        </p:nvSpPr>
        <p:spPr/>
        <p:txBody>
          <a:bodyPr/>
          <a:lstStyle/>
          <a:p>
            <a:r>
              <a:rPr lang="da-DK" dirty="0"/>
              <a:t>Fokus: at vælge det vigtigste stof</a:t>
            </a:r>
          </a:p>
        </p:txBody>
      </p:sp>
      <p:sp>
        <p:nvSpPr>
          <p:cNvPr id="3" name="Pladsholder til indhold 2">
            <a:extLst>
              <a:ext uri="{FF2B5EF4-FFF2-40B4-BE49-F238E27FC236}">
                <a16:creationId xmlns:a16="http://schemas.microsoft.com/office/drawing/2014/main" id="{34CD9D1C-B4D3-8145-8C53-7525F7EBC8DD}"/>
              </a:ext>
            </a:extLst>
          </p:cNvPr>
          <p:cNvSpPr>
            <a:spLocks noGrp="1"/>
          </p:cNvSpPr>
          <p:nvPr>
            <p:ph idx="1"/>
          </p:nvPr>
        </p:nvSpPr>
        <p:spPr/>
        <p:txBody>
          <a:bodyPr/>
          <a:lstStyle/>
          <a:p>
            <a:r>
              <a:rPr lang="da-DK" dirty="0"/>
              <a:t>Ud fra ens emne skal man finde et </a:t>
            </a:r>
            <a:r>
              <a:rPr lang="da-DK" b="1" dirty="0"/>
              <a:t>fokus</a:t>
            </a:r>
            <a:r>
              <a:rPr lang="da-DK" i="1" dirty="0"/>
              <a:t> </a:t>
            </a:r>
            <a:r>
              <a:rPr lang="da-DK" dirty="0"/>
              <a:t>for sit oplæg. Man kan jo ikke sige alt om ens emne – så ville dit oplæg blive </a:t>
            </a:r>
            <a:r>
              <a:rPr lang="da-DK" b="1" dirty="0"/>
              <a:t>overfladisk</a:t>
            </a:r>
            <a:r>
              <a:rPr lang="da-DK" dirty="0"/>
              <a:t> og </a:t>
            </a:r>
            <a:r>
              <a:rPr lang="da-DK" b="1" dirty="0"/>
              <a:t>uinteressant</a:t>
            </a:r>
            <a:r>
              <a:rPr lang="da-DK" dirty="0"/>
              <a:t> - men du kan sige noget </a:t>
            </a:r>
            <a:r>
              <a:rPr lang="da-DK" b="1" dirty="0"/>
              <a:t>interessant</a:t>
            </a:r>
            <a:r>
              <a:rPr lang="da-DK" dirty="0"/>
              <a:t> om </a:t>
            </a:r>
            <a:r>
              <a:rPr lang="da-DK" i="1" dirty="0"/>
              <a:t>noget </a:t>
            </a:r>
            <a:r>
              <a:rPr lang="da-DK" dirty="0"/>
              <a:t>af din SRO. </a:t>
            </a:r>
          </a:p>
          <a:p>
            <a:r>
              <a:rPr lang="da-DK" dirty="0"/>
              <a:t>Sørg for at fokusere så meget som muligt - det er bedre at </a:t>
            </a:r>
            <a:r>
              <a:rPr lang="da-DK" b="1" dirty="0"/>
              <a:t>bore i en lille del </a:t>
            </a:r>
            <a:r>
              <a:rPr lang="da-DK" dirty="0"/>
              <a:t>af et emne end at </a:t>
            </a:r>
            <a:r>
              <a:rPr lang="da-DK" b="1" dirty="0"/>
              <a:t>skøjte hen over en meget stor del</a:t>
            </a:r>
            <a:r>
              <a:rPr lang="da-DK" dirty="0"/>
              <a:t>. </a:t>
            </a:r>
          </a:p>
          <a:p>
            <a:pPr marL="0" indent="0">
              <a:buNone/>
            </a:pPr>
            <a:endParaRPr lang="da-DK" dirty="0"/>
          </a:p>
        </p:txBody>
      </p:sp>
    </p:spTree>
    <p:extLst>
      <p:ext uri="{BB962C8B-B14F-4D97-AF65-F5344CB8AC3E}">
        <p14:creationId xmlns:p14="http://schemas.microsoft.com/office/powerpoint/2010/main" val="20014896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edg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edge">
                                      <p:cBhvr>
                                        <p:cTn id="12"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545C858-7A32-2B41-B393-9DA28F602F40}"/>
              </a:ext>
            </a:extLst>
          </p:cNvPr>
          <p:cNvSpPr>
            <a:spLocks noGrp="1"/>
          </p:cNvSpPr>
          <p:nvPr>
            <p:ph type="title"/>
          </p:nvPr>
        </p:nvSpPr>
        <p:spPr/>
        <p:txBody>
          <a:bodyPr/>
          <a:lstStyle/>
          <a:p>
            <a:r>
              <a:rPr lang="da-DK" dirty="0"/>
              <a:t>…fokus videre</a:t>
            </a:r>
          </a:p>
        </p:txBody>
      </p:sp>
      <p:sp>
        <p:nvSpPr>
          <p:cNvPr id="3" name="Pladsholder til indhold 2">
            <a:extLst>
              <a:ext uri="{FF2B5EF4-FFF2-40B4-BE49-F238E27FC236}">
                <a16:creationId xmlns:a16="http://schemas.microsoft.com/office/drawing/2014/main" id="{F8C8862E-021B-824E-B604-4DA2851ECC51}"/>
              </a:ext>
            </a:extLst>
          </p:cNvPr>
          <p:cNvSpPr>
            <a:spLocks noGrp="1"/>
          </p:cNvSpPr>
          <p:nvPr>
            <p:ph idx="1"/>
          </p:nvPr>
        </p:nvSpPr>
        <p:spPr/>
        <p:txBody>
          <a:bodyPr/>
          <a:lstStyle/>
          <a:p>
            <a:r>
              <a:rPr lang="da-DK" dirty="0" err="1"/>
              <a:t>Måske</a:t>
            </a:r>
            <a:r>
              <a:rPr lang="da-DK" dirty="0"/>
              <a:t> skal oplægget fokusere på en bestemt del af din opgave. </a:t>
            </a:r>
          </a:p>
          <a:p>
            <a:r>
              <a:rPr lang="da-DK" dirty="0"/>
              <a:t>Måske skal den handle om bestemte konklusioner eller afsnit, du synes ville være relevante at diskutere</a:t>
            </a:r>
          </a:p>
          <a:p>
            <a:pPr marL="0" indent="0">
              <a:buNone/>
            </a:pPr>
            <a:endParaRPr lang="da-DK" dirty="0"/>
          </a:p>
        </p:txBody>
      </p:sp>
    </p:spTree>
    <p:extLst>
      <p:ext uri="{BB962C8B-B14F-4D97-AF65-F5344CB8AC3E}">
        <p14:creationId xmlns:p14="http://schemas.microsoft.com/office/powerpoint/2010/main" val="17476210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trips(down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strips(downLeft)">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94"/>
        <p:cNvGrpSpPr/>
        <p:nvPr/>
      </p:nvGrpSpPr>
      <p:grpSpPr>
        <a:xfrm>
          <a:off x="0" y="0"/>
          <a:ext cx="0" cy="0"/>
          <a:chOff x="0" y="0"/>
          <a:chExt cx="0" cy="0"/>
        </a:xfrm>
      </p:grpSpPr>
      <p:sp>
        <p:nvSpPr>
          <p:cNvPr id="95" name="Google Shape;95;p16"/>
          <p:cNvSpPr txBox="1">
            <a:spLocks noGrp="1"/>
          </p:cNvSpPr>
          <p:nvPr>
            <p:ph type="body" idx="1"/>
          </p:nvPr>
        </p:nvSpPr>
        <p:spPr>
          <a:xfrm>
            <a:off x="1714500" y="2882400"/>
            <a:ext cx="8515350" cy="1093200"/>
          </a:xfrm>
          <a:prstGeom prst="rect">
            <a:avLst/>
          </a:prstGeom>
        </p:spPr>
        <p:txBody>
          <a:bodyPr spcFirstLastPara="1" vert="horz" wrap="square" lIns="121900" tIns="121900" rIns="121900" bIns="121900" rtlCol="0" anchor="ctr" anchorCtr="0">
            <a:noAutofit/>
          </a:bodyPr>
          <a:lstStyle/>
          <a:p>
            <a:pPr marL="0" indent="0">
              <a:buNone/>
            </a:pPr>
            <a:r>
              <a:rPr lang="en" i="0" dirty="0" err="1"/>
              <a:t>Lige</a:t>
            </a:r>
            <a:r>
              <a:rPr lang="en" i="0" dirty="0"/>
              <a:t> om </a:t>
            </a:r>
            <a:r>
              <a:rPr lang="en" i="0" dirty="0" err="1"/>
              <a:t>lidt</a:t>
            </a:r>
            <a:r>
              <a:rPr lang="en" i="0" dirty="0"/>
              <a:t>…</a:t>
            </a:r>
          </a:p>
          <a:p>
            <a:pPr marL="0" indent="0">
              <a:buNone/>
            </a:pPr>
            <a:r>
              <a:rPr lang="en" i="0" dirty="0" err="1"/>
              <a:t>Hvad</a:t>
            </a:r>
            <a:r>
              <a:rPr lang="en" i="0" dirty="0"/>
              <a:t> </a:t>
            </a:r>
            <a:r>
              <a:rPr lang="en" i="0" dirty="0" err="1"/>
              <a:t>er</a:t>
            </a:r>
            <a:r>
              <a:rPr lang="en" i="0" dirty="0"/>
              <a:t> </a:t>
            </a:r>
            <a:r>
              <a:rPr lang="en" i="0" dirty="0" err="1"/>
              <a:t>jeres</a:t>
            </a:r>
            <a:r>
              <a:rPr lang="en" i="0" dirty="0"/>
              <a:t> </a:t>
            </a:r>
            <a:r>
              <a:rPr lang="en" i="0" dirty="0" err="1"/>
              <a:t>stof</a:t>
            </a:r>
            <a:r>
              <a:rPr lang="en" i="0" dirty="0"/>
              <a:t>?</a:t>
            </a:r>
          </a:p>
        </p:txBody>
      </p:sp>
      <p:sp>
        <p:nvSpPr>
          <p:cNvPr id="96" name="Google Shape;96;p16"/>
          <p:cNvSpPr txBox="1">
            <a:spLocks noGrp="1"/>
          </p:cNvSpPr>
          <p:nvPr>
            <p:ph type="sldNum" idx="12"/>
          </p:nvPr>
        </p:nvSpPr>
        <p:spPr>
          <a:xfrm>
            <a:off x="11472533" y="6120400"/>
            <a:ext cx="719600" cy="737600"/>
          </a:xfrm>
          <a:prstGeom prst="rect">
            <a:avLst/>
          </a:prstGeom>
        </p:spPr>
        <p:txBody>
          <a:bodyPr spcFirstLastPara="1" vert="horz" wrap="square" lIns="121900" tIns="121900" rIns="121900" bIns="121900" rtlCol="0" anchor="ctr" anchorCtr="0">
            <a:noAutofit/>
          </a:bodyPr>
          <a:lstStyle/>
          <a:p>
            <a:pPr algn="ctr"/>
            <a:fld id="{00000000-1234-1234-1234-123412341234}" type="slidenum">
              <a:rPr lang="en"/>
              <a:pPr algn="ctr"/>
              <a:t>16</a:t>
            </a:fld>
            <a:endParaRPr/>
          </a:p>
        </p:txBody>
      </p:sp>
    </p:spTree>
    <p:extLst>
      <p:ext uri="{BB962C8B-B14F-4D97-AF65-F5344CB8AC3E}">
        <p14:creationId xmlns:p14="http://schemas.microsoft.com/office/powerpoint/2010/main" val="20240560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C98A17B-D5E9-1B47-BE80-FC0BDE6AADF4}"/>
              </a:ext>
            </a:extLst>
          </p:cNvPr>
          <p:cNvSpPr>
            <a:spLocks noGrp="1"/>
          </p:cNvSpPr>
          <p:nvPr>
            <p:ph type="title"/>
          </p:nvPr>
        </p:nvSpPr>
        <p:spPr/>
        <p:txBody>
          <a:bodyPr/>
          <a:lstStyle/>
          <a:p>
            <a:r>
              <a:rPr lang="da-DK" dirty="0"/>
              <a:t>Hvad er jeres stof? Jeres indhold?</a:t>
            </a:r>
          </a:p>
        </p:txBody>
      </p:sp>
      <p:sp>
        <p:nvSpPr>
          <p:cNvPr id="3" name="Pladsholder til indhold 2">
            <a:extLst>
              <a:ext uri="{FF2B5EF4-FFF2-40B4-BE49-F238E27FC236}">
                <a16:creationId xmlns:a16="http://schemas.microsoft.com/office/drawing/2014/main" id="{A4829F7B-FA96-DA46-806F-B1E8389C8F85}"/>
              </a:ext>
            </a:extLst>
          </p:cNvPr>
          <p:cNvSpPr>
            <a:spLocks noGrp="1"/>
          </p:cNvSpPr>
          <p:nvPr>
            <p:ph idx="1"/>
          </p:nvPr>
        </p:nvSpPr>
        <p:spPr/>
        <p:txBody>
          <a:bodyPr>
            <a:normAutofit/>
          </a:bodyPr>
          <a:lstStyle/>
          <a:p>
            <a:pPr lvl="1"/>
            <a:r>
              <a:rPr lang="da-DK" dirty="0"/>
              <a:t>Argumenter</a:t>
            </a:r>
          </a:p>
          <a:p>
            <a:pPr lvl="1"/>
            <a:r>
              <a:rPr lang="da-DK" dirty="0"/>
              <a:t>Belæg for jeres argumenter</a:t>
            </a:r>
          </a:p>
          <a:p>
            <a:pPr lvl="1"/>
            <a:r>
              <a:rPr lang="da-DK" dirty="0"/>
              <a:t>Konklusioner</a:t>
            </a:r>
          </a:p>
          <a:p>
            <a:pPr lvl="1"/>
            <a:r>
              <a:rPr lang="da-DK" dirty="0"/>
              <a:t>Enkelte delkonklusioner</a:t>
            </a:r>
          </a:p>
          <a:p>
            <a:pPr lvl="1"/>
            <a:r>
              <a:rPr lang="da-DK" dirty="0"/>
              <a:t>Teorier I har brugt</a:t>
            </a:r>
          </a:p>
          <a:p>
            <a:pPr lvl="1"/>
            <a:r>
              <a:rPr lang="da-DK" dirty="0"/>
              <a:t>Jeres arbejdsproces (brug fx logbogen)</a:t>
            </a:r>
          </a:p>
          <a:p>
            <a:pPr lvl="1"/>
            <a:r>
              <a:rPr lang="da-DK" dirty="0"/>
              <a:t>Jeres metodiske overvejelser</a:t>
            </a:r>
          </a:p>
          <a:p>
            <a:pPr lvl="1"/>
            <a:r>
              <a:rPr lang="da-DK" dirty="0"/>
              <a:t>Jeres tværfaglige overvejelser</a:t>
            </a:r>
          </a:p>
          <a:p>
            <a:pPr lvl="1"/>
            <a:r>
              <a:rPr lang="da-DK" dirty="0"/>
              <a:t>Basale videnskabsteoretiske overvejelser</a:t>
            </a:r>
          </a:p>
          <a:p>
            <a:pPr lvl="1"/>
            <a:r>
              <a:rPr lang="da-DK" dirty="0"/>
              <a:t>Viden fra de indgående fag</a:t>
            </a:r>
          </a:p>
          <a:p>
            <a:pPr lvl="1"/>
            <a:r>
              <a:rPr lang="da-DK" dirty="0"/>
              <a:t>Og meget mere</a:t>
            </a:r>
          </a:p>
          <a:p>
            <a:pPr marL="457200" lvl="1" indent="0">
              <a:buNone/>
            </a:pPr>
            <a:endParaRPr lang="da-DK" dirty="0"/>
          </a:p>
          <a:p>
            <a:endParaRPr lang="da-DK" dirty="0"/>
          </a:p>
        </p:txBody>
      </p:sp>
    </p:spTree>
    <p:extLst>
      <p:ext uri="{BB962C8B-B14F-4D97-AF65-F5344CB8AC3E}">
        <p14:creationId xmlns:p14="http://schemas.microsoft.com/office/powerpoint/2010/main" val="40752419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23AEDD2-C560-5340-98BA-61B96963F1D1}"/>
              </a:ext>
            </a:extLst>
          </p:cNvPr>
          <p:cNvSpPr>
            <a:spLocks noGrp="1"/>
          </p:cNvSpPr>
          <p:nvPr>
            <p:ph type="title"/>
          </p:nvPr>
        </p:nvSpPr>
        <p:spPr/>
        <p:txBody>
          <a:bodyPr/>
          <a:lstStyle/>
          <a:p>
            <a:r>
              <a:rPr lang="da-DK" dirty="0"/>
              <a:t>At forholde sig kritisk til ens </a:t>
            </a:r>
            <a:r>
              <a:rPr lang="da-DK" dirty="0" err="1"/>
              <a:t>SRO’en</a:t>
            </a:r>
            <a:endParaRPr lang="da-DK" dirty="0"/>
          </a:p>
        </p:txBody>
      </p:sp>
      <p:sp>
        <p:nvSpPr>
          <p:cNvPr id="3" name="Pladsholder til indhold 2">
            <a:extLst>
              <a:ext uri="{FF2B5EF4-FFF2-40B4-BE49-F238E27FC236}">
                <a16:creationId xmlns:a16="http://schemas.microsoft.com/office/drawing/2014/main" id="{57EE5ED3-123C-F04D-B06E-690CC195488C}"/>
              </a:ext>
            </a:extLst>
          </p:cNvPr>
          <p:cNvSpPr>
            <a:spLocks noGrp="1"/>
          </p:cNvSpPr>
          <p:nvPr>
            <p:ph idx="1"/>
          </p:nvPr>
        </p:nvSpPr>
        <p:spPr/>
        <p:txBody>
          <a:bodyPr/>
          <a:lstStyle/>
          <a:p>
            <a:r>
              <a:rPr lang="da-DK" dirty="0"/>
              <a:t>Det kunne også være, at ens materialevalg har haft en betydning for ens konklusion. </a:t>
            </a:r>
          </a:p>
          <a:p>
            <a:pPr lvl="1"/>
            <a:r>
              <a:rPr lang="da-DK" dirty="0"/>
              <a:t>Fx hvis man har valgt en artikel eller forfatter med en bestemt politisk observans. Så kunne konklusionen være anderledes, hvis det var en anden politisk observans. </a:t>
            </a:r>
          </a:p>
          <a:p>
            <a:r>
              <a:rPr lang="da-DK" dirty="0"/>
              <a:t>Det kunne være, en anden teori havde givet et anderledes resultat</a:t>
            </a:r>
          </a:p>
          <a:p>
            <a:r>
              <a:rPr lang="da-DK" dirty="0"/>
              <a:t>Hvad har jeres to fag betydet for jeres resultater? </a:t>
            </a:r>
          </a:p>
          <a:p>
            <a:r>
              <a:rPr lang="da-DK" dirty="0"/>
              <a:t>Er der noget fra logbogen, der kunne være interessant at tale om i forhold til arbejdsproces?</a:t>
            </a:r>
          </a:p>
        </p:txBody>
      </p:sp>
    </p:spTree>
    <p:extLst>
      <p:ext uri="{BB962C8B-B14F-4D97-AF65-F5344CB8AC3E}">
        <p14:creationId xmlns:p14="http://schemas.microsoft.com/office/powerpoint/2010/main" val="8011184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randombar(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randombar(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348AA3B-6D47-5946-BE9A-C244F303F5CB}"/>
              </a:ext>
            </a:extLst>
          </p:cNvPr>
          <p:cNvSpPr>
            <a:spLocks noGrp="1"/>
          </p:cNvSpPr>
          <p:nvPr>
            <p:ph type="title"/>
          </p:nvPr>
        </p:nvSpPr>
        <p:spPr/>
        <p:txBody>
          <a:bodyPr/>
          <a:lstStyle/>
          <a:p>
            <a:r>
              <a:rPr lang="da-DK" dirty="0"/>
              <a:t>Husk:</a:t>
            </a:r>
          </a:p>
        </p:txBody>
      </p:sp>
      <p:sp>
        <p:nvSpPr>
          <p:cNvPr id="3" name="Pladsholder til indhold 2">
            <a:extLst>
              <a:ext uri="{FF2B5EF4-FFF2-40B4-BE49-F238E27FC236}">
                <a16:creationId xmlns:a16="http://schemas.microsoft.com/office/drawing/2014/main" id="{0E7A1A63-50D9-2D44-B510-5552ED4687B8}"/>
              </a:ext>
            </a:extLst>
          </p:cNvPr>
          <p:cNvSpPr>
            <a:spLocks noGrp="1"/>
          </p:cNvSpPr>
          <p:nvPr>
            <p:ph idx="1"/>
          </p:nvPr>
        </p:nvSpPr>
        <p:spPr/>
        <p:txBody>
          <a:bodyPr>
            <a:normAutofit/>
          </a:bodyPr>
          <a:lstStyle/>
          <a:p>
            <a:pPr lvl="1"/>
            <a:r>
              <a:rPr lang="da-DK" dirty="0"/>
              <a:t>I SRO-sammenhæng er jeres formål at overbevise eksaminator og censor om jeres faglighed. </a:t>
            </a:r>
          </a:p>
          <a:p>
            <a:pPr lvl="1"/>
            <a:r>
              <a:rPr lang="da-DK" dirty="0"/>
              <a:t>Derfor så vælg stof, der overbeviser dem om, at I er dygtige</a:t>
            </a:r>
          </a:p>
        </p:txBody>
      </p:sp>
    </p:spTree>
    <p:extLst>
      <p:ext uri="{BB962C8B-B14F-4D97-AF65-F5344CB8AC3E}">
        <p14:creationId xmlns:p14="http://schemas.microsoft.com/office/powerpoint/2010/main" val="15873645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8E8EE49-3747-4A44-8B64-9D0BA78CBBA7}"/>
              </a:ext>
            </a:extLst>
          </p:cNvPr>
          <p:cNvSpPr>
            <a:spLocks noGrp="1"/>
          </p:cNvSpPr>
          <p:nvPr>
            <p:ph type="title"/>
          </p:nvPr>
        </p:nvSpPr>
        <p:spPr/>
        <p:txBody>
          <a:bodyPr/>
          <a:lstStyle/>
          <a:p>
            <a:r>
              <a:rPr lang="da-DK" dirty="0"/>
              <a:t>Om mig</a:t>
            </a:r>
          </a:p>
        </p:txBody>
      </p:sp>
      <p:sp>
        <p:nvSpPr>
          <p:cNvPr id="3" name="Pladsholder til indhold 2">
            <a:extLst>
              <a:ext uri="{FF2B5EF4-FFF2-40B4-BE49-F238E27FC236}">
                <a16:creationId xmlns:a16="http://schemas.microsoft.com/office/drawing/2014/main" id="{8AF85DB5-0D47-E349-BBF4-C5C48069F357}"/>
              </a:ext>
            </a:extLst>
          </p:cNvPr>
          <p:cNvSpPr>
            <a:spLocks noGrp="1"/>
          </p:cNvSpPr>
          <p:nvPr>
            <p:ph idx="1"/>
          </p:nvPr>
        </p:nvSpPr>
        <p:spPr/>
        <p:txBody>
          <a:bodyPr/>
          <a:lstStyle/>
          <a:p>
            <a:r>
              <a:rPr lang="da-DK" dirty="0"/>
              <a:t>Jacob Bjørn Hansen</a:t>
            </a:r>
          </a:p>
          <a:p>
            <a:r>
              <a:rPr lang="da-DK" dirty="0"/>
              <a:t>Historie og retorik</a:t>
            </a:r>
          </a:p>
          <a:p>
            <a:r>
              <a:rPr lang="da-DK" dirty="0"/>
              <a:t>Retorik: analysere og holde taler</a:t>
            </a:r>
          </a:p>
          <a:p>
            <a:r>
              <a:rPr lang="da-DK" dirty="0"/>
              <a:t>Feedback: Hvordan gør man hinanden bedre og mere præcise?</a:t>
            </a:r>
          </a:p>
          <a:p>
            <a:r>
              <a:rPr lang="da-DK" dirty="0"/>
              <a:t>Gyldendal: Dokumentaristen Peter Øvig Knudsen, folketingspolitikeren Mattias </a:t>
            </a:r>
            <a:r>
              <a:rPr lang="da-DK" dirty="0" err="1"/>
              <a:t>Tesfaye</a:t>
            </a:r>
            <a:r>
              <a:rPr lang="da-DK" dirty="0"/>
              <a:t> og journalisten </a:t>
            </a:r>
            <a:r>
              <a:rPr lang="da-DK" dirty="0" err="1"/>
              <a:t>Nagieb</a:t>
            </a:r>
            <a:r>
              <a:rPr lang="da-DK" dirty="0"/>
              <a:t> </a:t>
            </a:r>
            <a:r>
              <a:rPr lang="da-DK" dirty="0" err="1"/>
              <a:t>Khaja</a:t>
            </a:r>
            <a:endParaRPr lang="da-DK" dirty="0"/>
          </a:p>
        </p:txBody>
      </p:sp>
    </p:spTree>
    <p:extLst>
      <p:ext uri="{BB962C8B-B14F-4D97-AF65-F5344CB8AC3E}">
        <p14:creationId xmlns:p14="http://schemas.microsoft.com/office/powerpoint/2010/main" val="25696307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94"/>
        <p:cNvGrpSpPr/>
        <p:nvPr/>
      </p:nvGrpSpPr>
      <p:grpSpPr>
        <a:xfrm>
          <a:off x="0" y="0"/>
          <a:ext cx="0" cy="0"/>
          <a:chOff x="0" y="0"/>
          <a:chExt cx="0" cy="0"/>
        </a:xfrm>
      </p:grpSpPr>
      <p:sp>
        <p:nvSpPr>
          <p:cNvPr id="95" name="Google Shape;95;p16"/>
          <p:cNvSpPr txBox="1">
            <a:spLocks noGrp="1"/>
          </p:cNvSpPr>
          <p:nvPr>
            <p:ph type="body" idx="1"/>
          </p:nvPr>
        </p:nvSpPr>
        <p:spPr>
          <a:xfrm>
            <a:off x="1714500" y="2882400"/>
            <a:ext cx="8515350" cy="1093200"/>
          </a:xfrm>
          <a:prstGeom prst="rect">
            <a:avLst/>
          </a:prstGeom>
        </p:spPr>
        <p:txBody>
          <a:bodyPr spcFirstLastPara="1" vert="horz" wrap="square" lIns="121900" tIns="121900" rIns="121900" bIns="121900" rtlCol="0" anchor="ctr" anchorCtr="0">
            <a:noAutofit/>
          </a:bodyPr>
          <a:lstStyle/>
          <a:p>
            <a:pPr marL="0" indent="0">
              <a:buNone/>
            </a:pPr>
            <a:r>
              <a:rPr lang="en" i="0" dirty="0" err="1"/>
              <a:t>Hvad</a:t>
            </a:r>
            <a:r>
              <a:rPr lang="en" i="0" dirty="0"/>
              <a:t> </a:t>
            </a:r>
            <a:r>
              <a:rPr lang="en" i="0" dirty="0" err="1"/>
              <a:t>er</a:t>
            </a:r>
            <a:r>
              <a:rPr lang="en" i="0" dirty="0"/>
              <a:t> </a:t>
            </a:r>
            <a:r>
              <a:rPr lang="en" i="0" dirty="0" err="1"/>
              <a:t>jeres</a:t>
            </a:r>
            <a:r>
              <a:rPr lang="en" i="0" dirty="0"/>
              <a:t> </a:t>
            </a:r>
            <a:r>
              <a:rPr lang="en" i="0" dirty="0" err="1"/>
              <a:t>stof</a:t>
            </a:r>
            <a:r>
              <a:rPr lang="en" i="0" dirty="0"/>
              <a:t>?</a:t>
            </a:r>
          </a:p>
          <a:p>
            <a:pPr marL="0" indent="0">
              <a:buNone/>
            </a:pPr>
            <a:r>
              <a:rPr lang="en" i="0" dirty="0"/>
              <a:t>I </a:t>
            </a:r>
            <a:r>
              <a:rPr lang="en" i="0" dirty="0" err="1"/>
              <a:t>har</a:t>
            </a:r>
            <a:r>
              <a:rPr lang="en" i="0" dirty="0"/>
              <a:t> </a:t>
            </a:r>
            <a:r>
              <a:rPr lang="en" i="0" dirty="0" err="1"/>
              <a:t>syv</a:t>
            </a:r>
            <a:r>
              <a:rPr lang="en" i="0" dirty="0"/>
              <a:t> </a:t>
            </a:r>
            <a:r>
              <a:rPr lang="en" i="0" dirty="0" err="1"/>
              <a:t>minutter</a:t>
            </a:r>
            <a:r>
              <a:rPr lang="en" i="0" dirty="0"/>
              <a:t> </a:t>
            </a:r>
            <a:r>
              <a:rPr lang="en" i="0" dirty="0" err="1"/>
              <a:t>til</a:t>
            </a:r>
            <a:r>
              <a:rPr lang="en" i="0" dirty="0"/>
              <a:t> at </a:t>
            </a:r>
            <a:r>
              <a:rPr lang="en" i="0" dirty="0" err="1"/>
              <a:t>skimme</a:t>
            </a:r>
            <a:r>
              <a:rPr lang="en" i="0" dirty="0"/>
              <a:t> </a:t>
            </a:r>
            <a:r>
              <a:rPr lang="en" i="0" dirty="0" err="1"/>
              <a:t>jeres</a:t>
            </a:r>
            <a:r>
              <a:rPr lang="en" i="0" dirty="0"/>
              <a:t> SRO </a:t>
            </a:r>
            <a:r>
              <a:rPr lang="da-DK" i="0" dirty="0"/>
              <a:t>i</a:t>
            </a:r>
            <a:r>
              <a:rPr lang="en" i="0" dirty="0" err="1"/>
              <a:t>gennem</a:t>
            </a:r>
            <a:r>
              <a:rPr lang="en" i="0" dirty="0"/>
              <a:t>. </a:t>
            </a:r>
          </a:p>
          <a:p>
            <a:pPr marL="0" indent="0">
              <a:buNone/>
            </a:pPr>
            <a:r>
              <a:rPr lang="en" i="0" dirty="0" err="1"/>
              <a:t>Notér</a:t>
            </a:r>
            <a:r>
              <a:rPr lang="en" i="0" dirty="0"/>
              <a:t> </a:t>
            </a:r>
            <a:r>
              <a:rPr lang="en" i="0" dirty="0" err="1"/>
              <a:t>idéer</a:t>
            </a:r>
            <a:r>
              <a:rPr lang="en" i="0" dirty="0"/>
              <a:t> </a:t>
            </a:r>
            <a:r>
              <a:rPr lang="en" i="0" dirty="0" err="1"/>
              <a:t>ned</a:t>
            </a:r>
            <a:endParaRPr lang="en" i="0" dirty="0"/>
          </a:p>
          <a:p>
            <a:pPr marL="0" indent="0">
              <a:buNone/>
            </a:pPr>
            <a:r>
              <a:rPr lang="en" i="0" dirty="0" err="1"/>
              <a:t>Bagefter</a:t>
            </a:r>
            <a:r>
              <a:rPr lang="en" i="0" dirty="0"/>
              <a:t> </a:t>
            </a:r>
            <a:r>
              <a:rPr lang="en" i="0" dirty="0" err="1"/>
              <a:t>fortæller</a:t>
            </a:r>
            <a:r>
              <a:rPr lang="en" i="0" dirty="0"/>
              <a:t> </a:t>
            </a:r>
            <a:r>
              <a:rPr lang="da-DK" i="0" dirty="0"/>
              <a:t>I</a:t>
            </a:r>
            <a:r>
              <a:rPr lang="en" i="0" dirty="0"/>
              <a:t> </a:t>
            </a:r>
            <a:r>
              <a:rPr lang="en" i="0" dirty="0" err="1"/>
              <a:t>til</a:t>
            </a:r>
            <a:r>
              <a:rPr lang="en" i="0" dirty="0"/>
              <a:t> </a:t>
            </a:r>
            <a:r>
              <a:rPr lang="en" i="0" dirty="0" err="1"/>
              <a:t>sidemanden</a:t>
            </a:r>
            <a:r>
              <a:rPr lang="en" i="0" dirty="0"/>
              <a:t>, </a:t>
            </a:r>
            <a:r>
              <a:rPr lang="en" i="0" dirty="0" err="1"/>
              <a:t>hvad</a:t>
            </a:r>
            <a:r>
              <a:rPr lang="en" i="0" dirty="0"/>
              <a:t> </a:t>
            </a:r>
            <a:r>
              <a:rPr lang="en" i="0" dirty="0" err="1"/>
              <a:t>jeres</a:t>
            </a:r>
            <a:r>
              <a:rPr lang="en" i="0" dirty="0"/>
              <a:t> </a:t>
            </a:r>
            <a:r>
              <a:rPr lang="en" i="0" dirty="0" err="1"/>
              <a:t>mest</a:t>
            </a:r>
            <a:r>
              <a:rPr lang="en" i="0" dirty="0"/>
              <a:t> </a:t>
            </a:r>
            <a:r>
              <a:rPr lang="en" i="0" dirty="0" err="1"/>
              <a:t>overbevisende</a:t>
            </a:r>
            <a:r>
              <a:rPr lang="en" i="0" dirty="0"/>
              <a:t> </a:t>
            </a:r>
            <a:r>
              <a:rPr lang="en" i="0" dirty="0" err="1"/>
              <a:t>stof</a:t>
            </a:r>
            <a:r>
              <a:rPr lang="en" i="0" dirty="0"/>
              <a:t> </a:t>
            </a:r>
            <a:r>
              <a:rPr lang="en" i="0" dirty="0" err="1"/>
              <a:t>er</a:t>
            </a:r>
            <a:endParaRPr dirty="0"/>
          </a:p>
        </p:txBody>
      </p:sp>
      <p:sp>
        <p:nvSpPr>
          <p:cNvPr id="96" name="Google Shape;96;p16"/>
          <p:cNvSpPr txBox="1">
            <a:spLocks noGrp="1"/>
          </p:cNvSpPr>
          <p:nvPr>
            <p:ph type="sldNum" idx="12"/>
          </p:nvPr>
        </p:nvSpPr>
        <p:spPr>
          <a:xfrm>
            <a:off x="11472533" y="6120400"/>
            <a:ext cx="719600" cy="737600"/>
          </a:xfrm>
          <a:prstGeom prst="rect">
            <a:avLst/>
          </a:prstGeom>
        </p:spPr>
        <p:txBody>
          <a:bodyPr spcFirstLastPara="1" vert="horz" wrap="square" lIns="121900" tIns="121900" rIns="121900" bIns="121900" rtlCol="0" anchor="ctr" anchorCtr="0">
            <a:noAutofit/>
          </a:bodyPr>
          <a:lstStyle/>
          <a:p>
            <a:pPr algn="ctr"/>
            <a:fld id="{00000000-1234-1234-1234-123412341234}" type="slidenum">
              <a:rPr lang="en"/>
              <a:pPr algn="ctr"/>
              <a:t>20</a:t>
            </a:fld>
            <a:endParaRPr/>
          </a:p>
        </p:txBody>
      </p:sp>
    </p:spTree>
    <p:extLst>
      <p:ext uri="{BB962C8B-B14F-4D97-AF65-F5344CB8AC3E}">
        <p14:creationId xmlns:p14="http://schemas.microsoft.com/office/powerpoint/2010/main" val="342499377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94"/>
        <p:cNvGrpSpPr/>
        <p:nvPr/>
      </p:nvGrpSpPr>
      <p:grpSpPr>
        <a:xfrm>
          <a:off x="0" y="0"/>
          <a:ext cx="0" cy="0"/>
          <a:chOff x="0" y="0"/>
          <a:chExt cx="0" cy="0"/>
        </a:xfrm>
      </p:grpSpPr>
      <p:sp>
        <p:nvSpPr>
          <p:cNvPr id="95" name="Google Shape;95;p16"/>
          <p:cNvSpPr txBox="1">
            <a:spLocks noGrp="1"/>
          </p:cNvSpPr>
          <p:nvPr>
            <p:ph type="body" idx="1"/>
          </p:nvPr>
        </p:nvSpPr>
        <p:spPr>
          <a:xfrm>
            <a:off x="1714500" y="2882400"/>
            <a:ext cx="8515350" cy="1093200"/>
          </a:xfrm>
          <a:prstGeom prst="rect">
            <a:avLst/>
          </a:prstGeom>
        </p:spPr>
        <p:txBody>
          <a:bodyPr spcFirstLastPara="1" vert="horz" wrap="square" lIns="121900" tIns="121900" rIns="121900" bIns="121900" rtlCol="0" anchor="ctr" anchorCtr="0">
            <a:noAutofit/>
          </a:bodyPr>
          <a:lstStyle/>
          <a:p>
            <a:pPr marL="0" indent="0">
              <a:buNone/>
            </a:pPr>
            <a:r>
              <a:rPr lang="da-DK" i="0" dirty="0"/>
              <a:t>2 minutter per mand: </a:t>
            </a:r>
          </a:p>
          <a:p>
            <a:pPr marL="0" indent="0">
              <a:buNone/>
            </a:pPr>
            <a:r>
              <a:rPr lang="da-DK" i="0" dirty="0"/>
              <a:t>Fortæl sidemanden hvilke elementer dit oplæg kunne bestå af</a:t>
            </a:r>
            <a:endParaRPr lang="en" i="0" dirty="0"/>
          </a:p>
          <a:p>
            <a:pPr marL="0" indent="0">
              <a:buNone/>
            </a:pPr>
            <a:endParaRPr dirty="0"/>
          </a:p>
        </p:txBody>
      </p:sp>
      <p:sp>
        <p:nvSpPr>
          <p:cNvPr id="96" name="Google Shape;96;p16"/>
          <p:cNvSpPr txBox="1">
            <a:spLocks noGrp="1"/>
          </p:cNvSpPr>
          <p:nvPr>
            <p:ph type="sldNum" idx="12"/>
          </p:nvPr>
        </p:nvSpPr>
        <p:spPr>
          <a:xfrm>
            <a:off x="11472533" y="6120400"/>
            <a:ext cx="719600" cy="737600"/>
          </a:xfrm>
          <a:prstGeom prst="rect">
            <a:avLst/>
          </a:prstGeom>
        </p:spPr>
        <p:txBody>
          <a:bodyPr spcFirstLastPara="1" vert="horz" wrap="square" lIns="121900" tIns="121900" rIns="121900" bIns="121900" rtlCol="0" anchor="ctr" anchorCtr="0">
            <a:noAutofit/>
          </a:bodyPr>
          <a:lstStyle/>
          <a:p>
            <a:pPr algn="ctr"/>
            <a:fld id="{00000000-1234-1234-1234-123412341234}" type="slidenum">
              <a:rPr lang="en"/>
              <a:pPr algn="ctr"/>
              <a:t>21</a:t>
            </a:fld>
            <a:endParaRPr/>
          </a:p>
        </p:txBody>
      </p:sp>
    </p:spTree>
    <p:extLst>
      <p:ext uri="{BB962C8B-B14F-4D97-AF65-F5344CB8AC3E}">
        <p14:creationId xmlns:p14="http://schemas.microsoft.com/office/powerpoint/2010/main" val="113555605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52"/>
        <p:cNvGrpSpPr/>
        <p:nvPr/>
      </p:nvGrpSpPr>
      <p:grpSpPr>
        <a:xfrm>
          <a:off x="0" y="0"/>
          <a:ext cx="0" cy="0"/>
          <a:chOff x="0" y="0"/>
          <a:chExt cx="0" cy="0"/>
        </a:xfrm>
      </p:grpSpPr>
      <p:sp>
        <p:nvSpPr>
          <p:cNvPr id="254" name="Google Shape;254;p28"/>
          <p:cNvSpPr txBox="1">
            <a:spLocks noGrp="1"/>
          </p:cNvSpPr>
          <p:nvPr>
            <p:ph type="sldNum" idx="12"/>
          </p:nvPr>
        </p:nvSpPr>
        <p:spPr>
          <a:xfrm>
            <a:off x="11472533" y="6120400"/>
            <a:ext cx="719600" cy="737600"/>
          </a:xfrm>
          <a:prstGeom prst="rect">
            <a:avLst/>
          </a:prstGeom>
        </p:spPr>
        <p:txBody>
          <a:bodyPr spcFirstLastPara="1" vert="horz" wrap="square" lIns="121900" tIns="121900" rIns="121900" bIns="121900" rtlCol="0" anchor="ctr" anchorCtr="0">
            <a:noAutofit/>
          </a:bodyPr>
          <a:lstStyle/>
          <a:p>
            <a:pPr algn="ctr"/>
            <a:fld id="{00000000-1234-1234-1234-123412341234}" type="slidenum">
              <a:rPr lang="en"/>
              <a:pPr algn="ctr"/>
              <a:t>22</a:t>
            </a:fld>
            <a:endParaRPr/>
          </a:p>
        </p:txBody>
      </p:sp>
      <p:sp>
        <p:nvSpPr>
          <p:cNvPr id="255" name="Google Shape;255;p28"/>
          <p:cNvSpPr/>
          <p:nvPr/>
        </p:nvSpPr>
        <p:spPr>
          <a:xfrm flipV="1">
            <a:off x="2264010" y="3910767"/>
            <a:ext cx="461390" cy="51453"/>
          </a:xfrm>
          <a:prstGeom prst="roundRect">
            <a:avLst>
              <a:gd name="adj" fmla="val 50000"/>
            </a:avLst>
          </a:prstGeom>
          <a:solidFill>
            <a:srgbClr val="FFB600"/>
          </a:solidFill>
          <a:ln>
            <a:noFill/>
          </a:ln>
        </p:spPr>
        <p:txBody>
          <a:bodyPr spcFirstLastPara="1" wrap="square" lIns="121900" tIns="121900" rIns="121900" bIns="121900" anchor="ctr" anchorCtr="0">
            <a:noAutofit/>
          </a:bodyPr>
          <a:lstStyle/>
          <a:p>
            <a:endParaRPr sz="2400">
              <a:solidFill>
                <a:srgbClr val="434343"/>
              </a:solidFill>
              <a:latin typeface="Raleway Light"/>
              <a:ea typeface="Raleway Light"/>
              <a:cs typeface="Raleway Light"/>
              <a:sym typeface="Raleway Light"/>
            </a:endParaRPr>
          </a:p>
        </p:txBody>
      </p:sp>
      <p:sp>
        <p:nvSpPr>
          <p:cNvPr id="256" name="Google Shape;256;p28"/>
          <p:cNvSpPr/>
          <p:nvPr/>
        </p:nvSpPr>
        <p:spPr>
          <a:xfrm>
            <a:off x="306747" y="3124961"/>
            <a:ext cx="1857375" cy="1728787"/>
          </a:xfrm>
          <a:prstGeom prst="ellipse">
            <a:avLst/>
          </a:prstGeom>
          <a:noFill/>
          <a:ln w="38100" cap="flat" cmpd="sng">
            <a:solidFill>
              <a:srgbClr val="FFB600"/>
            </a:solidFill>
            <a:prstDash val="solid"/>
            <a:round/>
            <a:headEnd type="none" w="sm" len="sm"/>
            <a:tailEnd type="none" w="sm" len="sm"/>
          </a:ln>
        </p:spPr>
        <p:txBody>
          <a:bodyPr spcFirstLastPara="1" wrap="square" lIns="121900" tIns="121900" rIns="121900" bIns="121900" anchor="ctr" anchorCtr="0">
            <a:noAutofit/>
          </a:bodyPr>
          <a:lstStyle/>
          <a:p>
            <a:endParaRPr sz="2400" dirty="0">
              <a:solidFill>
                <a:srgbClr val="434343"/>
              </a:solidFill>
              <a:latin typeface="Raleway Light"/>
              <a:ea typeface="Raleway Light"/>
              <a:cs typeface="Raleway Light"/>
              <a:sym typeface="Raleway Light"/>
            </a:endParaRPr>
          </a:p>
        </p:txBody>
      </p:sp>
      <p:sp>
        <p:nvSpPr>
          <p:cNvPr id="257" name="Google Shape;257;p28"/>
          <p:cNvSpPr txBox="1"/>
          <p:nvPr/>
        </p:nvSpPr>
        <p:spPr>
          <a:xfrm>
            <a:off x="650171" y="3607837"/>
            <a:ext cx="1223657" cy="893082"/>
          </a:xfrm>
          <a:prstGeom prst="rect">
            <a:avLst/>
          </a:prstGeom>
          <a:noFill/>
          <a:ln>
            <a:noFill/>
          </a:ln>
        </p:spPr>
        <p:txBody>
          <a:bodyPr spcFirstLastPara="1" wrap="square" lIns="121900" tIns="121900" rIns="121900" bIns="121900" anchor="t" anchorCtr="0">
            <a:noAutofit/>
          </a:bodyPr>
          <a:lstStyle/>
          <a:p>
            <a:pPr algn="ctr">
              <a:lnSpc>
                <a:spcPct val="115000"/>
              </a:lnSpc>
              <a:spcAft>
                <a:spcPts val="2133"/>
              </a:spcAft>
              <a:buSzPts val="1100"/>
            </a:pPr>
            <a:r>
              <a:rPr lang="en" sz="2200" dirty="0" err="1">
                <a:solidFill>
                  <a:srgbClr val="434343"/>
                </a:solidFill>
                <a:latin typeface="Raleway Light"/>
                <a:ea typeface="Raleway Light"/>
                <a:cs typeface="Raleway Light"/>
                <a:sym typeface="Raleway Light"/>
              </a:rPr>
              <a:t>Finde</a:t>
            </a:r>
            <a:endParaRPr sz="2200" dirty="0">
              <a:solidFill>
                <a:srgbClr val="434343"/>
              </a:solidFill>
              <a:latin typeface="Raleway Light"/>
              <a:ea typeface="Raleway Light"/>
              <a:cs typeface="Raleway Light"/>
              <a:sym typeface="Raleway Light"/>
            </a:endParaRPr>
          </a:p>
        </p:txBody>
      </p:sp>
      <p:sp>
        <p:nvSpPr>
          <p:cNvPr id="258" name="Google Shape;258;p28"/>
          <p:cNvSpPr txBox="1"/>
          <p:nvPr/>
        </p:nvSpPr>
        <p:spPr>
          <a:xfrm>
            <a:off x="792651" y="4665500"/>
            <a:ext cx="2278800" cy="595200"/>
          </a:xfrm>
          <a:prstGeom prst="rect">
            <a:avLst/>
          </a:prstGeom>
          <a:noFill/>
          <a:ln>
            <a:noFill/>
          </a:ln>
        </p:spPr>
        <p:txBody>
          <a:bodyPr spcFirstLastPara="1" wrap="square" lIns="121900" tIns="121900" rIns="121900" bIns="121900" anchor="b" anchorCtr="0">
            <a:noAutofit/>
          </a:bodyPr>
          <a:lstStyle/>
          <a:p>
            <a:pPr algn="ctr">
              <a:lnSpc>
                <a:spcPct val="115000"/>
              </a:lnSpc>
            </a:pPr>
            <a:endParaRPr sz="1333" dirty="0">
              <a:solidFill>
                <a:srgbClr val="434343"/>
              </a:solidFill>
              <a:latin typeface="Raleway ExtraBold"/>
              <a:ea typeface="Raleway ExtraBold"/>
              <a:cs typeface="Raleway ExtraBold"/>
              <a:sym typeface="Raleway ExtraBold"/>
            </a:endParaRPr>
          </a:p>
        </p:txBody>
      </p:sp>
      <p:sp>
        <p:nvSpPr>
          <p:cNvPr id="259" name="Google Shape;259;p28"/>
          <p:cNvSpPr txBox="1"/>
          <p:nvPr/>
        </p:nvSpPr>
        <p:spPr>
          <a:xfrm>
            <a:off x="762048" y="5274569"/>
            <a:ext cx="2340000" cy="983200"/>
          </a:xfrm>
          <a:prstGeom prst="rect">
            <a:avLst/>
          </a:prstGeom>
          <a:noFill/>
          <a:ln>
            <a:noFill/>
          </a:ln>
        </p:spPr>
        <p:txBody>
          <a:bodyPr spcFirstLastPara="1" wrap="square" lIns="121900" tIns="121900" rIns="121900" bIns="121900" anchor="t" anchorCtr="0">
            <a:noAutofit/>
          </a:bodyPr>
          <a:lstStyle/>
          <a:p>
            <a:pPr algn="ctr">
              <a:lnSpc>
                <a:spcPct val="115000"/>
              </a:lnSpc>
              <a:spcAft>
                <a:spcPts val="2133"/>
              </a:spcAft>
            </a:pPr>
            <a:endParaRPr sz="1067" dirty="0">
              <a:solidFill>
                <a:srgbClr val="434343"/>
              </a:solidFill>
              <a:latin typeface="Raleway Light"/>
              <a:ea typeface="Raleway Light"/>
              <a:cs typeface="Raleway Light"/>
              <a:sym typeface="Raleway Light"/>
            </a:endParaRPr>
          </a:p>
        </p:txBody>
      </p:sp>
      <p:sp>
        <p:nvSpPr>
          <p:cNvPr id="261" name="Google Shape;261;p28"/>
          <p:cNvSpPr txBox="1"/>
          <p:nvPr/>
        </p:nvSpPr>
        <p:spPr>
          <a:xfrm>
            <a:off x="3599233" y="4665500"/>
            <a:ext cx="2278800" cy="595200"/>
          </a:xfrm>
          <a:prstGeom prst="rect">
            <a:avLst/>
          </a:prstGeom>
          <a:noFill/>
          <a:ln>
            <a:noFill/>
          </a:ln>
        </p:spPr>
        <p:txBody>
          <a:bodyPr spcFirstLastPara="1" wrap="square" lIns="121900" tIns="121900" rIns="121900" bIns="121900" anchor="b" anchorCtr="0">
            <a:noAutofit/>
          </a:bodyPr>
          <a:lstStyle/>
          <a:p>
            <a:pPr algn="ctr">
              <a:lnSpc>
                <a:spcPct val="115000"/>
              </a:lnSpc>
            </a:pPr>
            <a:endParaRPr sz="1333" dirty="0">
              <a:solidFill>
                <a:srgbClr val="434343"/>
              </a:solidFill>
              <a:latin typeface="Raleway ExtraBold"/>
              <a:ea typeface="Raleway ExtraBold"/>
              <a:cs typeface="Raleway ExtraBold"/>
              <a:sym typeface="Raleway ExtraBold"/>
            </a:endParaRPr>
          </a:p>
        </p:txBody>
      </p:sp>
      <p:sp>
        <p:nvSpPr>
          <p:cNvPr id="262" name="Google Shape;262;p28"/>
          <p:cNvSpPr txBox="1"/>
          <p:nvPr/>
        </p:nvSpPr>
        <p:spPr>
          <a:xfrm>
            <a:off x="3599231" y="5274569"/>
            <a:ext cx="2278800" cy="983200"/>
          </a:xfrm>
          <a:prstGeom prst="rect">
            <a:avLst/>
          </a:prstGeom>
          <a:noFill/>
          <a:ln>
            <a:noFill/>
          </a:ln>
        </p:spPr>
        <p:txBody>
          <a:bodyPr spcFirstLastPara="1" wrap="square" lIns="121900" tIns="121900" rIns="121900" bIns="121900" anchor="t" anchorCtr="0">
            <a:noAutofit/>
          </a:bodyPr>
          <a:lstStyle/>
          <a:p>
            <a:pPr algn="ctr">
              <a:lnSpc>
                <a:spcPct val="115000"/>
              </a:lnSpc>
              <a:spcAft>
                <a:spcPts val="2133"/>
              </a:spcAft>
            </a:pPr>
            <a:endParaRPr sz="1067" dirty="0">
              <a:solidFill>
                <a:srgbClr val="434343"/>
              </a:solidFill>
              <a:latin typeface="Raleway Light"/>
              <a:ea typeface="Raleway Light"/>
              <a:cs typeface="Raleway Light"/>
              <a:sym typeface="Raleway Light"/>
            </a:endParaRPr>
          </a:p>
        </p:txBody>
      </p:sp>
      <p:sp>
        <p:nvSpPr>
          <p:cNvPr id="263" name="Google Shape;263;p28"/>
          <p:cNvSpPr txBox="1"/>
          <p:nvPr/>
        </p:nvSpPr>
        <p:spPr>
          <a:xfrm>
            <a:off x="4803811" y="3024732"/>
            <a:ext cx="884249" cy="428000"/>
          </a:xfrm>
          <a:prstGeom prst="rect">
            <a:avLst/>
          </a:prstGeom>
          <a:noFill/>
          <a:ln>
            <a:noFill/>
          </a:ln>
        </p:spPr>
        <p:txBody>
          <a:bodyPr spcFirstLastPara="1" wrap="square" lIns="121900" tIns="121900" rIns="121900" bIns="121900" anchor="t" anchorCtr="0">
            <a:noAutofit/>
          </a:bodyPr>
          <a:lstStyle/>
          <a:p>
            <a:pPr algn="ctr">
              <a:lnSpc>
                <a:spcPct val="115000"/>
              </a:lnSpc>
              <a:spcAft>
                <a:spcPts val="2133"/>
              </a:spcAft>
              <a:buSzPts val="1100"/>
            </a:pPr>
            <a:endParaRPr sz="1067" dirty="0">
              <a:solidFill>
                <a:srgbClr val="434343"/>
              </a:solidFill>
              <a:latin typeface="Raleway Light"/>
              <a:ea typeface="Raleway Light"/>
              <a:cs typeface="Raleway Light"/>
              <a:sym typeface="Raleway Light"/>
            </a:endParaRPr>
          </a:p>
        </p:txBody>
      </p:sp>
      <p:sp>
        <p:nvSpPr>
          <p:cNvPr id="264" name="Google Shape;264;p28"/>
          <p:cNvSpPr/>
          <p:nvPr/>
        </p:nvSpPr>
        <p:spPr>
          <a:xfrm>
            <a:off x="5272087" y="3128964"/>
            <a:ext cx="1857375" cy="1714500"/>
          </a:xfrm>
          <a:prstGeom prst="ellipse">
            <a:avLst/>
          </a:prstGeom>
          <a:noFill/>
          <a:ln w="38100" cap="flat" cmpd="sng">
            <a:solidFill>
              <a:srgbClr val="D9D9D9"/>
            </a:solidFill>
            <a:prstDash val="solid"/>
            <a:round/>
            <a:headEnd type="none" w="sm" len="sm"/>
            <a:tailEnd type="none" w="sm" len="sm"/>
          </a:ln>
        </p:spPr>
        <p:txBody>
          <a:bodyPr spcFirstLastPara="1" wrap="square" lIns="121900" tIns="121900" rIns="121900" bIns="121900" anchor="ctr" anchorCtr="0">
            <a:noAutofit/>
          </a:bodyPr>
          <a:lstStyle/>
          <a:p>
            <a:endParaRPr sz="2400">
              <a:solidFill>
                <a:srgbClr val="434343"/>
              </a:solidFill>
              <a:latin typeface="Raleway Light"/>
              <a:ea typeface="Raleway Light"/>
              <a:cs typeface="Raleway Light"/>
              <a:sym typeface="Raleway Light"/>
            </a:endParaRPr>
          </a:p>
        </p:txBody>
      </p:sp>
      <p:sp>
        <p:nvSpPr>
          <p:cNvPr id="265" name="Google Shape;265;p28"/>
          <p:cNvSpPr txBox="1"/>
          <p:nvPr/>
        </p:nvSpPr>
        <p:spPr>
          <a:xfrm>
            <a:off x="6375217" y="4665500"/>
            <a:ext cx="2278800" cy="595200"/>
          </a:xfrm>
          <a:prstGeom prst="rect">
            <a:avLst/>
          </a:prstGeom>
          <a:noFill/>
          <a:ln>
            <a:noFill/>
          </a:ln>
        </p:spPr>
        <p:txBody>
          <a:bodyPr spcFirstLastPara="1" wrap="square" lIns="121900" tIns="121900" rIns="121900" bIns="121900" anchor="b" anchorCtr="0">
            <a:noAutofit/>
          </a:bodyPr>
          <a:lstStyle/>
          <a:p>
            <a:pPr algn="ctr">
              <a:lnSpc>
                <a:spcPct val="115000"/>
              </a:lnSpc>
            </a:pPr>
            <a:endParaRPr sz="1333" dirty="0">
              <a:solidFill>
                <a:srgbClr val="434343"/>
              </a:solidFill>
              <a:latin typeface="Raleway ExtraBold"/>
              <a:ea typeface="Raleway ExtraBold"/>
              <a:cs typeface="Raleway ExtraBold"/>
              <a:sym typeface="Raleway ExtraBold"/>
            </a:endParaRPr>
          </a:p>
        </p:txBody>
      </p:sp>
      <p:sp>
        <p:nvSpPr>
          <p:cNvPr id="266" name="Google Shape;266;p28"/>
          <p:cNvSpPr txBox="1"/>
          <p:nvPr/>
        </p:nvSpPr>
        <p:spPr>
          <a:xfrm>
            <a:off x="6375211" y="5274567"/>
            <a:ext cx="2278800" cy="983200"/>
          </a:xfrm>
          <a:prstGeom prst="rect">
            <a:avLst/>
          </a:prstGeom>
          <a:noFill/>
          <a:ln>
            <a:noFill/>
          </a:ln>
        </p:spPr>
        <p:txBody>
          <a:bodyPr spcFirstLastPara="1" wrap="square" lIns="121900" tIns="121900" rIns="121900" bIns="121900" anchor="t" anchorCtr="0">
            <a:noAutofit/>
          </a:bodyPr>
          <a:lstStyle/>
          <a:p>
            <a:pPr algn="ctr">
              <a:lnSpc>
                <a:spcPct val="115000"/>
              </a:lnSpc>
              <a:spcAft>
                <a:spcPts val="2133"/>
              </a:spcAft>
            </a:pPr>
            <a:endParaRPr sz="1067" dirty="0">
              <a:solidFill>
                <a:srgbClr val="434343"/>
              </a:solidFill>
              <a:latin typeface="Raleway Light"/>
              <a:ea typeface="Raleway Light"/>
              <a:cs typeface="Raleway Light"/>
              <a:sym typeface="Raleway Light"/>
            </a:endParaRPr>
          </a:p>
        </p:txBody>
      </p:sp>
      <p:sp>
        <p:nvSpPr>
          <p:cNvPr id="267" name="Google Shape;267;p28"/>
          <p:cNvSpPr txBox="1"/>
          <p:nvPr/>
        </p:nvSpPr>
        <p:spPr>
          <a:xfrm>
            <a:off x="7057168" y="4145232"/>
            <a:ext cx="853643" cy="428000"/>
          </a:xfrm>
          <a:prstGeom prst="rect">
            <a:avLst/>
          </a:prstGeom>
          <a:noFill/>
          <a:ln>
            <a:noFill/>
          </a:ln>
        </p:spPr>
        <p:txBody>
          <a:bodyPr spcFirstLastPara="1" wrap="square" lIns="121900" tIns="121900" rIns="121900" bIns="121900" anchor="t" anchorCtr="0">
            <a:noAutofit/>
          </a:bodyPr>
          <a:lstStyle/>
          <a:p>
            <a:pPr algn="ctr">
              <a:lnSpc>
                <a:spcPct val="115000"/>
              </a:lnSpc>
              <a:spcAft>
                <a:spcPts val="2133"/>
              </a:spcAft>
              <a:buSzPts val="1100"/>
            </a:pPr>
            <a:endParaRPr sz="1067" dirty="0">
              <a:solidFill>
                <a:srgbClr val="434343"/>
              </a:solidFill>
              <a:latin typeface="Raleway Light"/>
              <a:ea typeface="Raleway Light"/>
              <a:cs typeface="Raleway Light"/>
              <a:sym typeface="Raleway Light"/>
            </a:endParaRPr>
          </a:p>
        </p:txBody>
      </p:sp>
      <p:sp>
        <p:nvSpPr>
          <p:cNvPr id="269" name="Google Shape;269;p28"/>
          <p:cNvSpPr txBox="1"/>
          <p:nvPr/>
        </p:nvSpPr>
        <p:spPr>
          <a:xfrm>
            <a:off x="9151184" y="4665500"/>
            <a:ext cx="2278800" cy="595200"/>
          </a:xfrm>
          <a:prstGeom prst="rect">
            <a:avLst/>
          </a:prstGeom>
          <a:noFill/>
          <a:ln>
            <a:noFill/>
          </a:ln>
        </p:spPr>
        <p:txBody>
          <a:bodyPr spcFirstLastPara="1" wrap="square" lIns="121900" tIns="121900" rIns="121900" bIns="121900" anchor="b" anchorCtr="0">
            <a:noAutofit/>
          </a:bodyPr>
          <a:lstStyle/>
          <a:p>
            <a:pPr algn="ctr">
              <a:lnSpc>
                <a:spcPct val="115000"/>
              </a:lnSpc>
            </a:pPr>
            <a:endParaRPr sz="1333" dirty="0">
              <a:solidFill>
                <a:srgbClr val="434343"/>
              </a:solidFill>
              <a:latin typeface="Raleway ExtraBold"/>
              <a:ea typeface="Raleway ExtraBold"/>
              <a:cs typeface="Raleway ExtraBold"/>
              <a:sym typeface="Raleway ExtraBold"/>
            </a:endParaRPr>
          </a:p>
        </p:txBody>
      </p:sp>
      <p:sp>
        <p:nvSpPr>
          <p:cNvPr id="270" name="Google Shape;270;p28"/>
          <p:cNvSpPr txBox="1"/>
          <p:nvPr/>
        </p:nvSpPr>
        <p:spPr>
          <a:xfrm>
            <a:off x="9151181" y="5274569"/>
            <a:ext cx="2278800" cy="983200"/>
          </a:xfrm>
          <a:prstGeom prst="rect">
            <a:avLst/>
          </a:prstGeom>
          <a:noFill/>
          <a:ln>
            <a:noFill/>
          </a:ln>
        </p:spPr>
        <p:txBody>
          <a:bodyPr spcFirstLastPara="1" wrap="square" lIns="121900" tIns="121900" rIns="121900" bIns="121900" anchor="t" anchorCtr="0">
            <a:noAutofit/>
          </a:bodyPr>
          <a:lstStyle/>
          <a:p>
            <a:pPr algn="ctr">
              <a:lnSpc>
                <a:spcPct val="115000"/>
              </a:lnSpc>
              <a:spcAft>
                <a:spcPts val="2133"/>
              </a:spcAft>
            </a:pPr>
            <a:endParaRPr sz="1067" dirty="0">
              <a:solidFill>
                <a:srgbClr val="434343"/>
              </a:solidFill>
              <a:latin typeface="Raleway Light"/>
              <a:ea typeface="Raleway Light"/>
              <a:cs typeface="Raleway Light"/>
              <a:sym typeface="Raleway Light"/>
            </a:endParaRPr>
          </a:p>
        </p:txBody>
      </p:sp>
      <p:sp>
        <p:nvSpPr>
          <p:cNvPr id="271" name="Google Shape;271;p28"/>
          <p:cNvSpPr txBox="1"/>
          <p:nvPr/>
        </p:nvSpPr>
        <p:spPr>
          <a:xfrm>
            <a:off x="9999381" y="4145232"/>
            <a:ext cx="582400" cy="428000"/>
          </a:xfrm>
          <a:prstGeom prst="rect">
            <a:avLst/>
          </a:prstGeom>
          <a:noFill/>
          <a:ln>
            <a:noFill/>
          </a:ln>
        </p:spPr>
        <p:txBody>
          <a:bodyPr spcFirstLastPara="1" wrap="square" lIns="121900" tIns="121900" rIns="121900" bIns="121900" anchor="t" anchorCtr="0">
            <a:noAutofit/>
          </a:bodyPr>
          <a:lstStyle/>
          <a:p>
            <a:pPr algn="ctr">
              <a:lnSpc>
                <a:spcPct val="115000"/>
              </a:lnSpc>
              <a:spcAft>
                <a:spcPts val="2133"/>
              </a:spcAft>
              <a:buSzPts val="1100"/>
            </a:pPr>
            <a:endParaRPr sz="1067" dirty="0">
              <a:solidFill>
                <a:srgbClr val="434343"/>
              </a:solidFill>
              <a:latin typeface="Raleway Light"/>
              <a:ea typeface="Raleway Light"/>
              <a:cs typeface="Raleway Light"/>
              <a:sym typeface="Raleway Light"/>
            </a:endParaRPr>
          </a:p>
        </p:txBody>
      </p:sp>
      <p:sp>
        <p:nvSpPr>
          <p:cNvPr id="272" name="Google Shape;272;p28"/>
          <p:cNvSpPr/>
          <p:nvPr/>
        </p:nvSpPr>
        <p:spPr>
          <a:xfrm>
            <a:off x="4715652" y="3943635"/>
            <a:ext cx="466167" cy="45719"/>
          </a:xfrm>
          <a:prstGeom prst="roundRect">
            <a:avLst>
              <a:gd name="adj" fmla="val 50000"/>
            </a:avLst>
          </a:prstGeom>
          <a:solidFill>
            <a:srgbClr val="D9D9D9"/>
          </a:solidFill>
          <a:ln>
            <a:noFill/>
          </a:ln>
        </p:spPr>
        <p:txBody>
          <a:bodyPr spcFirstLastPara="1" wrap="square" lIns="121900" tIns="121900" rIns="121900" bIns="121900" anchor="ctr" anchorCtr="0">
            <a:noAutofit/>
          </a:bodyPr>
          <a:lstStyle/>
          <a:p>
            <a:endParaRPr sz="2400">
              <a:solidFill>
                <a:srgbClr val="434343"/>
              </a:solidFill>
              <a:latin typeface="Raleway Light"/>
              <a:ea typeface="Raleway Light"/>
              <a:cs typeface="Raleway Light"/>
              <a:sym typeface="Raleway Light"/>
            </a:endParaRPr>
          </a:p>
        </p:txBody>
      </p:sp>
      <p:grpSp>
        <p:nvGrpSpPr>
          <p:cNvPr id="274" name="Google Shape;274;p28"/>
          <p:cNvGrpSpPr/>
          <p:nvPr/>
        </p:nvGrpSpPr>
        <p:grpSpPr>
          <a:xfrm>
            <a:off x="10619640" y="438798"/>
            <a:ext cx="1302720" cy="963801"/>
            <a:chOff x="5255200" y="3006475"/>
            <a:chExt cx="511700" cy="378575"/>
          </a:xfrm>
        </p:grpSpPr>
        <p:sp>
          <p:nvSpPr>
            <p:cNvPr id="275" name="Google Shape;275;p28"/>
            <p:cNvSpPr/>
            <p:nvPr/>
          </p:nvSpPr>
          <p:spPr>
            <a:xfrm>
              <a:off x="5255200" y="3006475"/>
              <a:ext cx="349900" cy="349875"/>
            </a:xfrm>
            <a:custGeom>
              <a:avLst/>
              <a:gdLst/>
              <a:ahLst/>
              <a:cxnLst/>
              <a:rect l="l" t="t" r="r" b="b"/>
              <a:pathLst>
                <a:path w="13996" h="13995" extrusionOk="0">
                  <a:moveTo>
                    <a:pt x="6986" y="4714"/>
                  </a:moveTo>
                  <a:lnTo>
                    <a:pt x="7206" y="4738"/>
                  </a:lnTo>
                  <a:lnTo>
                    <a:pt x="7425" y="4763"/>
                  </a:lnTo>
                  <a:lnTo>
                    <a:pt x="7645" y="4812"/>
                  </a:lnTo>
                  <a:lnTo>
                    <a:pt x="7841" y="4885"/>
                  </a:lnTo>
                  <a:lnTo>
                    <a:pt x="8060" y="4983"/>
                  </a:lnTo>
                  <a:lnTo>
                    <a:pt x="8256" y="5105"/>
                  </a:lnTo>
                  <a:lnTo>
                    <a:pt x="8427" y="5227"/>
                  </a:lnTo>
                  <a:lnTo>
                    <a:pt x="8598" y="5398"/>
                  </a:lnTo>
                  <a:lnTo>
                    <a:pt x="8769" y="5569"/>
                  </a:lnTo>
                  <a:lnTo>
                    <a:pt x="8891" y="5740"/>
                  </a:lnTo>
                  <a:lnTo>
                    <a:pt x="9013" y="5935"/>
                  </a:lnTo>
                  <a:lnTo>
                    <a:pt x="9111" y="6155"/>
                  </a:lnTo>
                  <a:lnTo>
                    <a:pt x="9184" y="6350"/>
                  </a:lnTo>
                  <a:lnTo>
                    <a:pt x="9233" y="6570"/>
                  </a:lnTo>
                  <a:lnTo>
                    <a:pt x="9257" y="6790"/>
                  </a:lnTo>
                  <a:lnTo>
                    <a:pt x="9257" y="7010"/>
                  </a:lnTo>
                  <a:lnTo>
                    <a:pt x="9257" y="7229"/>
                  </a:lnTo>
                  <a:lnTo>
                    <a:pt x="9233" y="7425"/>
                  </a:lnTo>
                  <a:lnTo>
                    <a:pt x="9184" y="7645"/>
                  </a:lnTo>
                  <a:lnTo>
                    <a:pt x="9111" y="7864"/>
                  </a:lnTo>
                  <a:lnTo>
                    <a:pt x="9013" y="8060"/>
                  </a:lnTo>
                  <a:lnTo>
                    <a:pt x="8891" y="8255"/>
                  </a:lnTo>
                  <a:lnTo>
                    <a:pt x="8769" y="8451"/>
                  </a:lnTo>
                  <a:lnTo>
                    <a:pt x="8598" y="8622"/>
                  </a:lnTo>
                  <a:lnTo>
                    <a:pt x="8427" y="8768"/>
                  </a:lnTo>
                  <a:lnTo>
                    <a:pt x="8256" y="8915"/>
                  </a:lnTo>
                  <a:lnTo>
                    <a:pt x="8060" y="9012"/>
                  </a:lnTo>
                  <a:lnTo>
                    <a:pt x="7841" y="9110"/>
                  </a:lnTo>
                  <a:lnTo>
                    <a:pt x="7645" y="9183"/>
                  </a:lnTo>
                  <a:lnTo>
                    <a:pt x="7425" y="9232"/>
                  </a:lnTo>
                  <a:lnTo>
                    <a:pt x="7206" y="9257"/>
                  </a:lnTo>
                  <a:lnTo>
                    <a:pt x="6986" y="9281"/>
                  </a:lnTo>
                  <a:lnTo>
                    <a:pt x="6766" y="9257"/>
                  </a:lnTo>
                  <a:lnTo>
                    <a:pt x="6546" y="9232"/>
                  </a:lnTo>
                  <a:lnTo>
                    <a:pt x="6351" y="9183"/>
                  </a:lnTo>
                  <a:lnTo>
                    <a:pt x="6131" y="9110"/>
                  </a:lnTo>
                  <a:lnTo>
                    <a:pt x="5936" y="9012"/>
                  </a:lnTo>
                  <a:lnTo>
                    <a:pt x="5740" y="8915"/>
                  </a:lnTo>
                  <a:lnTo>
                    <a:pt x="5545" y="8768"/>
                  </a:lnTo>
                  <a:lnTo>
                    <a:pt x="5374" y="8622"/>
                  </a:lnTo>
                  <a:lnTo>
                    <a:pt x="5227" y="8451"/>
                  </a:lnTo>
                  <a:lnTo>
                    <a:pt x="5081" y="8255"/>
                  </a:lnTo>
                  <a:lnTo>
                    <a:pt x="4983" y="8060"/>
                  </a:lnTo>
                  <a:lnTo>
                    <a:pt x="4885" y="7864"/>
                  </a:lnTo>
                  <a:lnTo>
                    <a:pt x="4812" y="7645"/>
                  </a:lnTo>
                  <a:lnTo>
                    <a:pt x="4763" y="7425"/>
                  </a:lnTo>
                  <a:lnTo>
                    <a:pt x="4714" y="7229"/>
                  </a:lnTo>
                  <a:lnTo>
                    <a:pt x="4714" y="7010"/>
                  </a:lnTo>
                  <a:lnTo>
                    <a:pt x="4714" y="6790"/>
                  </a:lnTo>
                  <a:lnTo>
                    <a:pt x="4763" y="6570"/>
                  </a:lnTo>
                  <a:lnTo>
                    <a:pt x="4812" y="6350"/>
                  </a:lnTo>
                  <a:lnTo>
                    <a:pt x="4885" y="6155"/>
                  </a:lnTo>
                  <a:lnTo>
                    <a:pt x="4983" y="5935"/>
                  </a:lnTo>
                  <a:lnTo>
                    <a:pt x="5081" y="5740"/>
                  </a:lnTo>
                  <a:lnTo>
                    <a:pt x="5227" y="5569"/>
                  </a:lnTo>
                  <a:lnTo>
                    <a:pt x="5374" y="5398"/>
                  </a:lnTo>
                  <a:lnTo>
                    <a:pt x="5545" y="5227"/>
                  </a:lnTo>
                  <a:lnTo>
                    <a:pt x="5740" y="5105"/>
                  </a:lnTo>
                  <a:lnTo>
                    <a:pt x="5936" y="4983"/>
                  </a:lnTo>
                  <a:lnTo>
                    <a:pt x="6131" y="4885"/>
                  </a:lnTo>
                  <a:lnTo>
                    <a:pt x="6351" y="4812"/>
                  </a:lnTo>
                  <a:lnTo>
                    <a:pt x="6546" y="4763"/>
                  </a:lnTo>
                  <a:lnTo>
                    <a:pt x="6766" y="4738"/>
                  </a:lnTo>
                  <a:lnTo>
                    <a:pt x="6986" y="4714"/>
                  </a:lnTo>
                  <a:close/>
                  <a:moveTo>
                    <a:pt x="6497" y="0"/>
                  </a:moveTo>
                  <a:lnTo>
                    <a:pt x="6375" y="25"/>
                  </a:lnTo>
                  <a:lnTo>
                    <a:pt x="6253" y="49"/>
                  </a:lnTo>
                  <a:lnTo>
                    <a:pt x="6131" y="122"/>
                  </a:lnTo>
                  <a:lnTo>
                    <a:pt x="6033" y="196"/>
                  </a:lnTo>
                  <a:lnTo>
                    <a:pt x="5936" y="293"/>
                  </a:lnTo>
                  <a:lnTo>
                    <a:pt x="5862" y="391"/>
                  </a:lnTo>
                  <a:lnTo>
                    <a:pt x="5813" y="513"/>
                  </a:lnTo>
                  <a:lnTo>
                    <a:pt x="5789" y="635"/>
                  </a:lnTo>
                  <a:lnTo>
                    <a:pt x="5618" y="2076"/>
                  </a:lnTo>
                  <a:lnTo>
                    <a:pt x="5325" y="2174"/>
                  </a:lnTo>
                  <a:lnTo>
                    <a:pt x="5032" y="2296"/>
                  </a:lnTo>
                  <a:lnTo>
                    <a:pt x="4763" y="2418"/>
                  </a:lnTo>
                  <a:lnTo>
                    <a:pt x="4495" y="2565"/>
                  </a:lnTo>
                  <a:lnTo>
                    <a:pt x="3347" y="1661"/>
                  </a:lnTo>
                  <a:lnTo>
                    <a:pt x="3225" y="1588"/>
                  </a:lnTo>
                  <a:lnTo>
                    <a:pt x="3103" y="1539"/>
                  </a:lnTo>
                  <a:lnTo>
                    <a:pt x="2980" y="1514"/>
                  </a:lnTo>
                  <a:lnTo>
                    <a:pt x="2736" y="1514"/>
                  </a:lnTo>
                  <a:lnTo>
                    <a:pt x="2590" y="1563"/>
                  </a:lnTo>
                  <a:lnTo>
                    <a:pt x="2492" y="1637"/>
                  </a:lnTo>
                  <a:lnTo>
                    <a:pt x="2394" y="1710"/>
                  </a:lnTo>
                  <a:lnTo>
                    <a:pt x="1710" y="2394"/>
                  </a:lnTo>
                  <a:lnTo>
                    <a:pt x="1613" y="2491"/>
                  </a:lnTo>
                  <a:lnTo>
                    <a:pt x="1564" y="2614"/>
                  </a:lnTo>
                  <a:lnTo>
                    <a:pt x="1515" y="2736"/>
                  </a:lnTo>
                  <a:lnTo>
                    <a:pt x="1491" y="2858"/>
                  </a:lnTo>
                  <a:lnTo>
                    <a:pt x="1491" y="3004"/>
                  </a:lnTo>
                  <a:lnTo>
                    <a:pt x="1515" y="3126"/>
                  </a:lnTo>
                  <a:lnTo>
                    <a:pt x="1564" y="3249"/>
                  </a:lnTo>
                  <a:lnTo>
                    <a:pt x="1637" y="3346"/>
                  </a:lnTo>
                  <a:lnTo>
                    <a:pt x="2541" y="4494"/>
                  </a:lnTo>
                  <a:lnTo>
                    <a:pt x="2394" y="4763"/>
                  </a:lnTo>
                  <a:lnTo>
                    <a:pt x="2272" y="5056"/>
                  </a:lnTo>
                  <a:lnTo>
                    <a:pt x="2174" y="5349"/>
                  </a:lnTo>
                  <a:lnTo>
                    <a:pt x="2077" y="5642"/>
                  </a:lnTo>
                  <a:lnTo>
                    <a:pt x="636" y="5789"/>
                  </a:lnTo>
                  <a:lnTo>
                    <a:pt x="514" y="5837"/>
                  </a:lnTo>
                  <a:lnTo>
                    <a:pt x="392" y="5886"/>
                  </a:lnTo>
                  <a:lnTo>
                    <a:pt x="269" y="5959"/>
                  </a:lnTo>
                  <a:lnTo>
                    <a:pt x="172" y="6033"/>
                  </a:lnTo>
                  <a:lnTo>
                    <a:pt x="99" y="6155"/>
                  </a:lnTo>
                  <a:lnTo>
                    <a:pt x="50" y="6253"/>
                  </a:lnTo>
                  <a:lnTo>
                    <a:pt x="1" y="6399"/>
                  </a:lnTo>
                  <a:lnTo>
                    <a:pt x="1" y="6521"/>
                  </a:lnTo>
                  <a:lnTo>
                    <a:pt x="1" y="7474"/>
                  </a:lnTo>
                  <a:lnTo>
                    <a:pt x="1" y="7620"/>
                  </a:lnTo>
                  <a:lnTo>
                    <a:pt x="50" y="7742"/>
                  </a:lnTo>
                  <a:lnTo>
                    <a:pt x="99" y="7864"/>
                  </a:lnTo>
                  <a:lnTo>
                    <a:pt x="172" y="7962"/>
                  </a:lnTo>
                  <a:lnTo>
                    <a:pt x="269" y="8060"/>
                  </a:lnTo>
                  <a:lnTo>
                    <a:pt x="392" y="8133"/>
                  </a:lnTo>
                  <a:lnTo>
                    <a:pt x="514" y="8182"/>
                  </a:lnTo>
                  <a:lnTo>
                    <a:pt x="636" y="8206"/>
                  </a:lnTo>
                  <a:lnTo>
                    <a:pt x="2077" y="8377"/>
                  </a:lnTo>
                  <a:lnTo>
                    <a:pt x="2174" y="8670"/>
                  </a:lnTo>
                  <a:lnTo>
                    <a:pt x="2272" y="8939"/>
                  </a:lnTo>
                  <a:lnTo>
                    <a:pt x="2394" y="9232"/>
                  </a:lnTo>
                  <a:lnTo>
                    <a:pt x="2541" y="9501"/>
                  </a:lnTo>
                  <a:lnTo>
                    <a:pt x="1637" y="10649"/>
                  </a:lnTo>
                  <a:lnTo>
                    <a:pt x="1564" y="10771"/>
                  </a:lnTo>
                  <a:lnTo>
                    <a:pt x="1515" y="10893"/>
                  </a:lnTo>
                  <a:lnTo>
                    <a:pt x="1491" y="11015"/>
                  </a:lnTo>
                  <a:lnTo>
                    <a:pt x="1491" y="11137"/>
                  </a:lnTo>
                  <a:lnTo>
                    <a:pt x="1515" y="11259"/>
                  </a:lnTo>
                  <a:lnTo>
                    <a:pt x="1564" y="11381"/>
                  </a:lnTo>
                  <a:lnTo>
                    <a:pt x="1613" y="11504"/>
                  </a:lnTo>
                  <a:lnTo>
                    <a:pt x="1710" y="11601"/>
                  </a:lnTo>
                  <a:lnTo>
                    <a:pt x="2394" y="12285"/>
                  </a:lnTo>
                  <a:lnTo>
                    <a:pt x="2492" y="12383"/>
                  </a:lnTo>
                  <a:lnTo>
                    <a:pt x="2590" y="12432"/>
                  </a:lnTo>
                  <a:lnTo>
                    <a:pt x="2736" y="12480"/>
                  </a:lnTo>
                  <a:lnTo>
                    <a:pt x="2858" y="12505"/>
                  </a:lnTo>
                  <a:lnTo>
                    <a:pt x="2980" y="12505"/>
                  </a:lnTo>
                  <a:lnTo>
                    <a:pt x="3103" y="12456"/>
                  </a:lnTo>
                  <a:lnTo>
                    <a:pt x="3225" y="12407"/>
                  </a:lnTo>
                  <a:lnTo>
                    <a:pt x="3347" y="12358"/>
                  </a:lnTo>
                  <a:lnTo>
                    <a:pt x="4495" y="11455"/>
                  </a:lnTo>
                  <a:lnTo>
                    <a:pt x="4763" y="11577"/>
                  </a:lnTo>
                  <a:lnTo>
                    <a:pt x="5032" y="11723"/>
                  </a:lnTo>
                  <a:lnTo>
                    <a:pt x="5325" y="11821"/>
                  </a:lnTo>
                  <a:lnTo>
                    <a:pt x="5618" y="11919"/>
                  </a:lnTo>
                  <a:lnTo>
                    <a:pt x="5789" y="13360"/>
                  </a:lnTo>
                  <a:lnTo>
                    <a:pt x="5813" y="13482"/>
                  </a:lnTo>
                  <a:lnTo>
                    <a:pt x="5862" y="13604"/>
                  </a:lnTo>
                  <a:lnTo>
                    <a:pt x="5936" y="13726"/>
                  </a:lnTo>
                  <a:lnTo>
                    <a:pt x="6033" y="13824"/>
                  </a:lnTo>
                  <a:lnTo>
                    <a:pt x="6131" y="13897"/>
                  </a:lnTo>
                  <a:lnTo>
                    <a:pt x="6253" y="13946"/>
                  </a:lnTo>
                  <a:lnTo>
                    <a:pt x="6375" y="13995"/>
                  </a:lnTo>
                  <a:lnTo>
                    <a:pt x="7596" y="13995"/>
                  </a:lnTo>
                  <a:lnTo>
                    <a:pt x="7743" y="13946"/>
                  </a:lnTo>
                  <a:lnTo>
                    <a:pt x="7841" y="13897"/>
                  </a:lnTo>
                  <a:lnTo>
                    <a:pt x="7963" y="13824"/>
                  </a:lnTo>
                  <a:lnTo>
                    <a:pt x="8036" y="13726"/>
                  </a:lnTo>
                  <a:lnTo>
                    <a:pt x="8109" y="13604"/>
                  </a:lnTo>
                  <a:lnTo>
                    <a:pt x="8158" y="13482"/>
                  </a:lnTo>
                  <a:lnTo>
                    <a:pt x="8183" y="13360"/>
                  </a:lnTo>
                  <a:lnTo>
                    <a:pt x="8353" y="11919"/>
                  </a:lnTo>
                  <a:lnTo>
                    <a:pt x="8647" y="11821"/>
                  </a:lnTo>
                  <a:lnTo>
                    <a:pt x="8940" y="11723"/>
                  </a:lnTo>
                  <a:lnTo>
                    <a:pt x="9233" y="11577"/>
                  </a:lnTo>
                  <a:lnTo>
                    <a:pt x="9501" y="11455"/>
                  </a:lnTo>
                  <a:lnTo>
                    <a:pt x="10649" y="12358"/>
                  </a:lnTo>
                  <a:lnTo>
                    <a:pt x="10747" y="12407"/>
                  </a:lnTo>
                  <a:lnTo>
                    <a:pt x="10869" y="12456"/>
                  </a:lnTo>
                  <a:lnTo>
                    <a:pt x="10991" y="12505"/>
                  </a:lnTo>
                  <a:lnTo>
                    <a:pt x="11138" y="12505"/>
                  </a:lnTo>
                  <a:lnTo>
                    <a:pt x="11260" y="12480"/>
                  </a:lnTo>
                  <a:lnTo>
                    <a:pt x="11382" y="12432"/>
                  </a:lnTo>
                  <a:lnTo>
                    <a:pt x="11504" y="12383"/>
                  </a:lnTo>
                  <a:lnTo>
                    <a:pt x="11602" y="12285"/>
                  </a:lnTo>
                  <a:lnTo>
                    <a:pt x="12286" y="11601"/>
                  </a:lnTo>
                  <a:lnTo>
                    <a:pt x="12359" y="11504"/>
                  </a:lnTo>
                  <a:lnTo>
                    <a:pt x="12432" y="11381"/>
                  </a:lnTo>
                  <a:lnTo>
                    <a:pt x="12457" y="11259"/>
                  </a:lnTo>
                  <a:lnTo>
                    <a:pt x="12481" y="11137"/>
                  </a:lnTo>
                  <a:lnTo>
                    <a:pt x="12481" y="11015"/>
                  </a:lnTo>
                  <a:lnTo>
                    <a:pt x="12457" y="10893"/>
                  </a:lnTo>
                  <a:lnTo>
                    <a:pt x="12408" y="10771"/>
                  </a:lnTo>
                  <a:lnTo>
                    <a:pt x="12334" y="10649"/>
                  </a:lnTo>
                  <a:lnTo>
                    <a:pt x="11431" y="9501"/>
                  </a:lnTo>
                  <a:lnTo>
                    <a:pt x="11577" y="9232"/>
                  </a:lnTo>
                  <a:lnTo>
                    <a:pt x="11699" y="8939"/>
                  </a:lnTo>
                  <a:lnTo>
                    <a:pt x="11822" y="8670"/>
                  </a:lnTo>
                  <a:lnTo>
                    <a:pt x="11895" y="8377"/>
                  </a:lnTo>
                  <a:lnTo>
                    <a:pt x="13360" y="8206"/>
                  </a:lnTo>
                  <a:lnTo>
                    <a:pt x="13482" y="8182"/>
                  </a:lnTo>
                  <a:lnTo>
                    <a:pt x="13604" y="8133"/>
                  </a:lnTo>
                  <a:lnTo>
                    <a:pt x="13702" y="8060"/>
                  </a:lnTo>
                  <a:lnTo>
                    <a:pt x="13800" y="7962"/>
                  </a:lnTo>
                  <a:lnTo>
                    <a:pt x="13873" y="7864"/>
                  </a:lnTo>
                  <a:lnTo>
                    <a:pt x="13946" y="7742"/>
                  </a:lnTo>
                  <a:lnTo>
                    <a:pt x="13971" y="7620"/>
                  </a:lnTo>
                  <a:lnTo>
                    <a:pt x="13995" y="7474"/>
                  </a:lnTo>
                  <a:lnTo>
                    <a:pt x="13995" y="6521"/>
                  </a:lnTo>
                  <a:lnTo>
                    <a:pt x="13971" y="6399"/>
                  </a:lnTo>
                  <a:lnTo>
                    <a:pt x="13946" y="6253"/>
                  </a:lnTo>
                  <a:lnTo>
                    <a:pt x="13873" y="6155"/>
                  </a:lnTo>
                  <a:lnTo>
                    <a:pt x="13800" y="6033"/>
                  </a:lnTo>
                  <a:lnTo>
                    <a:pt x="13702" y="5959"/>
                  </a:lnTo>
                  <a:lnTo>
                    <a:pt x="13604" y="5886"/>
                  </a:lnTo>
                  <a:lnTo>
                    <a:pt x="13482" y="5837"/>
                  </a:lnTo>
                  <a:lnTo>
                    <a:pt x="13360" y="5789"/>
                  </a:lnTo>
                  <a:lnTo>
                    <a:pt x="11895" y="5642"/>
                  </a:lnTo>
                  <a:lnTo>
                    <a:pt x="11822" y="5349"/>
                  </a:lnTo>
                  <a:lnTo>
                    <a:pt x="11699" y="5056"/>
                  </a:lnTo>
                  <a:lnTo>
                    <a:pt x="11577" y="4763"/>
                  </a:lnTo>
                  <a:lnTo>
                    <a:pt x="11431" y="4494"/>
                  </a:lnTo>
                  <a:lnTo>
                    <a:pt x="12334" y="3346"/>
                  </a:lnTo>
                  <a:lnTo>
                    <a:pt x="12408" y="3249"/>
                  </a:lnTo>
                  <a:lnTo>
                    <a:pt x="12457" y="3126"/>
                  </a:lnTo>
                  <a:lnTo>
                    <a:pt x="12481" y="3004"/>
                  </a:lnTo>
                  <a:lnTo>
                    <a:pt x="12481" y="2858"/>
                  </a:lnTo>
                  <a:lnTo>
                    <a:pt x="12457" y="2736"/>
                  </a:lnTo>
                  <a:lnTo>
                    <a:pt x="12432" y="2614"/>
                  </a:lnTo>
                  <a:lnTo>
                    <a:pt x="12359" y="2491"/>
                  </a:lnTo>
                  <a:lnTo>
                    <a:pt x="12286" y="2394"/>
                  </a:lnTo>
                  <a:lnTo>
                    <a:pt x="11602" y="1710"/>
                  </a:lnTo>
                  <a:lnTo>
                    <a:pt x="11504" y="1637"/>
                  </a:lnTo>
                  <a:lnTo>
                    <a:pt x="11382" y="1563"/>
                  </a:lnTo>
                  <a:lnTo>
                    <a:pt x="11260" y="1514"/>
                  </a:lnTo>
                  <a:lnTo>
                    <a:pt x="10991" y="1514"/>
                  </a:lnTo>
                  <a:lnTo>
                    <a:pt x="10869" y="1539"/>
                  </a:lnTo>
                  <a:lnTo>
                    <a:pt x="10747" y="1588"/>
                  </a:lnTo>
                  <a:lnTo>
                    <a:pt x="10649" y="1661"/>
                  </a:lnTo>
                  <a:lnTo>
                    <a:pt x="9501" y="2565"/>
                  </a:lnTo>
                  <a:lnTo>
                    <a:pt x="9233" y="2418"/>
                  </a:lnTo>
                  <a:lnTo>
                    <a:pt x="8940" y="2296"/>
                  </a:lnTo>
                  <a:lnTo>
                    <a:pt x="8647" y="2174"/>
                  </a:lnTo>
                  <a:lnTo>
                    <a:pt x="8353" y="2076"/>
                  </a:lnTo>
                  <a:lnTo>
                    <a:pt x="8183" y="635"/>
                  </a:lnTo>
                  <a:lnTo>
                    <a:pt x="8158" y="513"/>
                  </a:lnTo>
                  <a:lnTo>
                    <a:pt x="8109" y="391"/>
                  </a:lnTo>
                  <a:lnTo>
                    <a:pt x="8036" y="293"/>
                  </a:lnTo>
                  <a:lnTo>
                    <a:pt x="7963" y="196"/>
                  </a:lnTo>
                  <a:lnTo>
                    <a:pt x="7841" y="122"/>
                  </a:lnTo>
                  <a:lnTo>
                    <a:pt x="7743" y="49"/>
                  </a:lnTo>
                  <a:lnTo>
                    <a:pt x="7596" y="25"/>
                  </a:lnTo>
                  <a:lnTo>
                    <a:pt x="7474" y="0"/>
                  </a:lnTo>
                  <a:close/>
                </a:path>
              </a:pathLst>
            </a:custGeom>
            <a:solidFill>
              <a:srgbClr val="FFB600"/>
            </a:solidFill>
            <a:ln>
              <a:noFill/>
            </a:ln>
          </p:spPr>
          <p:txBody>
            <a:bodyPr spcFirstLastPara="1" wrap="square" lIns="121900" tIns="121900" rIns="121900" bIns="121900" anchor="ctr" anchorCtr="0">
              <a:noAutofit/>
            </a:bodyPr>
            <a:lstStyle/>
            <a:p>
              <a:endParaRPr sz="2400"/>
            </a:p>
          </p:txBody>
        </p:sp>
        <p:sp>
          <p:nvSpPr>
            <p:cNvPr id="276" name="Google Shape;276;p28"/>
            <p:cNvSpPr/>
            <p:nvPr/>
          </p:nvSpPr>
          <p:spPr>
            <a:xfrm>
              <a:off x="5567825" y="3185975"/>
              <a:ext cx="199075" cy="199075"/>
            </a:xfrm>
            <a:custGeom>
              <a:avLst/>
              <a:gdLst/>
              <a:ahLst/>
              <a:cxnLst/>
              <a:rect l="l" t="t" r="r" b="b"/>
              <a:pathLst>
                <a:path w="7963" h="7963" extrusionOk="0">
                  <a:moveTo>
                    <a:pt x="3933" y="2296"/>
                  </a:moveTo>
                  <a:lnTo>
                    <a:pt x="4103" y="2321"/>
                  </a:lnTo>
                  <a:lnTo>
                    <a:pt x="4274" y="2321"/>
                  </a:lnTo>
                  <a:lnTo>
                    <a:pt x="4421" y="2370"/>
                  </a:lnTo>
                  <a:lnTo>
                    <a:pt x="4592" y="2419"/>
                  </a:lnTo>
                  <a:lnTo>
                    <a:pt x="4738" y="2492"/>
                  </a:lnTo>
                  <a:lnTo>
                    <a:pt x="4885" y="2565"/>
                  </a:lnTo>
                  <a:lnTo>
                    <a:pt x="5032" y="2663"/>
                  </a:lnTo>
                  <a:lnTo>
                    <a:pt x="5154" y="2785"/>
                  </a:lnTo>
                  <a:lnTo>
                    <a:pt x="5276" y="2883"/>
                  </a:lnTo>
                  <a:lnTo>
                    <a:pt x="5373" y="3029"/>
                  </a:lnTo>
                  <a:lnTo>
                    <a:pt x="5447" y="3151"/>
                  </a:lnTo>
                  <a:lnTo>
                    <a:pt x="5520" y="3298"/>
                  </a:lnTo>
                  <a:lnTo>
                    <a:pt x="5593" y="3444"/>
                  </a:lnTo>
                  <a:lnTo>
                    <a:pt x="5618" y="3615"/>
                  </a:lnTo>
                  <a:lnTo>
                    <a:pt x="5642" y="3762"/>
                  </a:lnTo>
                  <a:lnTo>
                    <a:pt x="5667" y="3933"/>
                  </a:lnTo>
                  <a:lnTo>
                    <a:pt x="5667" y="4079"/>
                  </a:lnTo>
                  <a:lnTo>
                    <a:pt x="5642" y="4250"/>
                  </a:lnTo>
                  <a:lnTo>
                    <a:pt x="5618" y="4421"/>
                  </a:lnTo>
                  <a:lnTo>
                    <a:pt x="5569" y="4568"/>
                  </a:lnTo>
                  <a:lnTo>
                    <a:pt x="5496" y="4739"/>
                  </a:lnTo>
                  <a:lnTo>
                    <a:pt x="5398" y="4885"/>
                  </a:lnTo>
                  <a:lnTo>
                    <a:pt x="5300" y="5007"/>
                  </a:lnTo>
                  <a:lnTo>
                    <a:pt x="5203" y="5154"/>
                  </a:lnTo>
                  <a:lnTo>
                    <a:pt x="5080" y="5252"/>
                  </a:lnTo>
                  <a:lnTo>
                    <a:pt x="4958" y="5349"/>
                  </a:lnTo>
                  <a:lnTo>
                    <a:pt x="4812" y="5447"/>
                  </a:lnTo>
                  <a:lnTo>
                    <a:pt x="4665" y="5520"/>
                  </a:lnTo>
                  <a:lnTo>
                    <a:pt x="4519" y="5569"/>
                  </a:lnTo>
                  <a:lnTo>
                    <a:pt x="4372" y="5618"/>
                  </a:lnTo>
                  <a:lnTo>
                    <a:pt x="4201" y="5642"/>
                  </a:lnTo>
                  <a:lnTo>
                    <a:pt x="4055" y="5667"/>
                  </a:lnTo>
                  <a:lnTo>
                    <a:pt x="3884" y="5642"/>
                  </a:lnTo>
                  <a:lnTo>
                    <a:pt x="3713" y="5642"/>
                  </a:lnTo>
                  <a:lnTo>
                    <a:pt x="3566" y="5594"/>
                  </a:lnTo>
                  <a:lnTo>
                    <a:pt x="3395" y="5545"/>
                  </a:lnTo>
                  <a:lnTo>
                    <a:pt x="3249" y="5471"/>
                  </a:lnTo>
                  <a:lnTo>
                    <a:pt x="3102" y="5398"/>
                  </a:lnTo>
                  <a:lnTo>
                    <a:pt x="2956" y="5300"/>
                  </a:lnTo>
                  <a:lnTo>
                    <a:pt x="2833" y="5178"/>
                  </a:lnTo>
                  <a:lnTo>
                    <a:pt x="2711" y="5081"/>
                  </a:lnTo>
                  <a:lnTo>
                    <a:pt x="2614" y="4934"/>
                  </a:lnTo>
                  <a:lnTo>
                    <a:pt x="2540" y="4812"/>
                  </a:lnTo>
                  <a:lnTo>
                    <a:pt x="2467" y="4665"/>
                  </a:lnTo>
                  <a:lnTo>
                    <a:pt x="2394" y="4519"/>
                  </a:lnTo>
                  <a:lnTo>
                    <a:pt x="2369" y="4348"/>
                  </a:lnTo>
                  <a:lnTo>
                    <a:pt x="2321" y="4201"/>
                  </a:lnTo>
                  <a:lnTo>
                    <a:pt x="2321" y="4030"/>
                  </a:lnTo>
                  <a:lnTo>
                    <a:pt x="2321" y="3884"/>
                  </a:lnTo>
                  <a:lnTo>
                    <a:pt x="2345" y="3713"/>
                  </a:lnTo>
                  <a:lnTo>
                    <a:pt x="2369" y="3542"/>
                  </a:lnTo>
                  <a:lnTo>
                    <a:pt x="2418" y="3395"/>
                  </a:lnTo>
                  <a:lnTo>
                    <a:pt x="2492" y="3224"/>
                  </a:lnTo>
                  <a:lnTo>
                    <a:pt x="2589" y="3078"/>
                  </a:lnTo>
                  <a:lnTo>
                    <a:pt x="2687" y="2956"/>
                  </a:lnTo>
                  <a:lnTo>
                    <a:pt x="2785" y="2809"/>
                  </a:lnTo>
                  <a:lnTo>
                    <a:pt x="2907" y="2712"/>
                  </a:lnTo>
                  <a:lnTo>
                    <a:pt x="3029" y="2614"/>
                  </a:lnTo>
                  <a:lnTo>
                    <a:pt x="3175" y="2516"/>
                  </a:lnTo>
                  <a:lnTo>
                    <a:pt x="3322" y="2443"/>
                  </a:lnTo>
                  <a:lnTo>
                    <a:pt x="3468" y="2394"/>
                  </a:lnTo>
                  <a:lnTo>
                    <a:pt x="3615" y="2345"/>
                  </a:lnTo>
                  <a:lnTo>
                    <a:pt x="3786" y="2321"/>
                  </a:lnTo>
                  <a:lnTo>
                    <a:pt x="3933" y="2296"/>
                  </a:lnTo>
                  <a:close/>
                  <a:moveTo>
                    <a:pt x="3053" y="1"/>
                  </a:moveTo>
                  <a:lnTo>
                    <a:pt x="2980" y="25"/>
                  </a:lnTo>
                  <a:lnTo>
                    <a:pt x="2443" y="196"/>
                  </a:lnTo>
                  <a:lnTo>
                    <a:pt x="2369" y="220"/>
                  </a:lnTo>
                  <a:lnTo>
                    <a:pt x="2296" y="269"/>
                  </a:lnTo>
                  <a:lnTo>
                    <a:pt x="2198" y="391"/>
                  </a:lnTo>
                  <a:lnTo>
                    <a:pt x="2150" y="538"/>
                  </a:lnTo>
                  <a:lnTo>
                    <a:pt x="2150" y="611"/>
                  </a:lnTo>
                  <a:lnTo>
                    <a:pt x="2150" y="684"/>
                  </a:lnTo>
                  <a:lnTo>
                    <a:pt x="2394" y="1832"/>
                  </a:lnTo>
                  <a:lnTo>
                    <a:pt x="2223" y="1954"/>
                  </a:lnTo>
                  <a:lnTo>
                    <a:pt x="2076" y="2101"/>
                  </a:lnTo>
                  <a:lnTo>
                    <a:pt x="1002" y="1686"/>
                  </a:lnTo>
                  <a:lnTo>
                    <a:pt x="928" y="1686"/>
                  </a:lnTo>
                  <a:lnTo>
                    <a:pt x="831" y="1661"/>
                  </a:lnTo>
                  <a:lnTo>
                    <a:pt x="684" y="1710"/>
                  </a:lnTo>
                  <a:lnTo>
                    <a:pt x="562" y="1784"/>
                  </a:lnTo>
                  <a:lnTo>
                    <a:pt x="513" y="1832"/>
                  </a:lnTo>
                  <a:lnTo>
                    <a:pt x="464" y="1906"/>
                  </a:lnTo>
                  <a:lnTo>
                    <a:pt x="220" y="2394"/>
                  </a:lnTo>
                  <a:lnTo>
                    <a:pt x="196" y="2467"/>
                  </a:lnTo>
                  <a:lnTo>
                    <a:pt x="171" y="2541"/>
                  </a:lnTo>
                  <a:lnTo>
                    <a:pt x="196" y="2712"/>
                  </a:lnTo>
                  <a:lnTo>
                    <a:pt x="245" y="2834"/>
                  </a:lnTo>
                  <a:lnTo>
                    <a:pt x="293" y="2907"/>
                  </a:lnTo>
                  <a:lnTo>
                    <a:pt x="367" y="2956"/>
                  </a:lnTo>
                  <a:lnTo>
                    <a:pt x="1344" y="3591"/>
                  </a:lnTo>
                  <a:lnTo>
                    <a:pt x="1319" y="3786"/>
                  </a:lnTo>
                  <a:lnTo>
                    <a:pt x="1295" y="4006"/>
                  </a:lnTo>
                  <a:lnTo>
                    <a:pt x="245" y="4494"/>
                  </a:lnTo>
                  <a:lnTo>
                    <a:pt x="196" y="4519"/>
                  </a:lnTo>
                  <a:lnTo>
                    <a:pt x="123" y="4568"/>
                  </a:lnTo>
                  <a:lnTo>
                    <a:pt x="49" y="4714"/>
                  </a:lnTo>
                  <a:lnTo>
                    <a:pt x="0" y="4861"/>
                  </a:lnTo>
                  <a:lnTo>
                    <a:pt x="25" y="4934"/>
                  </a:lnTo>
                  <a:lnTo>
                    <a:pt x="25" y="5007"/>
                  </a:lnTo>
                  <a:lnTo>
                    <a:pt x="220" y="5545"/>
                  </a:lnTo>
                  <a:lnTo>
                    <a:pt x="245" y="5594"/>
                  </a:lnTo>
                  <a:lnTo>
                    <a:pt x="293" y="5667"/>
                  </a:lnTo>
                  <a:lnTo>
                    <a:pt x="391" y="5764"/>
                  </a:lnTo>
                  <a:lnTo>
                    <a:pt x="538" y="5813"/>
                  </a:lnTo>
                  <a:lnTo>
                    <a:pt x="684" y="5813"/>
                  </a:lnTo>
                  <a:lnTo>
                    <a:pt x="1832" y="5569"/>
                  </a:lnTo>
                  <a:lnTo>
                    <a:pt x="1954" y="5740"/>
                  </a:lnTo>
                  <a:lnTo>
                    <a:pt x="2101" y="5887"/>
                  </a:lnTo>
                  <a:lnTo>
                    <a:pt x="1710" y="6986"/>
                  </a:lnTo>
                  <a:lnTo>
                    <a:pt x="1686" y="7059"/>
                  </a:lnTo>
                  <a:lnTo>
                    <a:pt x="1686" y="7132"/>
                  </a:lnTo>
                  <a:lnTo>
                    <a:pt x="1710" y="7279"/>
                  </a:lnTo>
                  <a:lnTo>
                    <a:pt x="1783" y="7401"/>
                  </a:lnTo>
                  <a:lnTo>
                    <a:pt x="1857" y="7450"/>
                  </a:lnTo>
                  <a:lnTo>
                    <a:pt x="1905" y="7499"/>
                  </a:lnTo>
                  <a:lnTo>
                    <a:pt x="2418" y="7743"/>
                  </a:lnTo>
                  <a:lnTo>
                    <a:pt x="2492" y="7792"/>
                  </a:lnTo>
                  <a:lnTo>
                    <a:pt x="2711" y="7792"/>
                  </a:lnTo>
                  <a:lnTo>
                    <a:pt x="2858" y="7718"/>
                  </a:lnTo>
                  <a:lnTo>
                    <a:pt x="2907" y="7669"/>
                  </a:lnTo>
                  <a:lnTo>
                    <a:pt x="2956" y="7621"/>
                  </a:lnTo>
                  <a:lnTo>
                    <a:pt x="3591" y="6644"/>
                  </a:lnTo>
                  <a:lnTo>
                    <a:pt x="3810" y="6668"/>
                  </a:lnTo>
                  <a:lnTo>
                    <a:pt x="4006" y="6668"/>
                  </a:lnTo>
                  <a:lnTo>
                    <a:pt x="4494" y="7718"/>
                  </a:lnTo>
                  <a:lnTo>
                    <a:pt x="4543" y="7792"/>
                  </a:lnTo>
                  <a:lnTo>
                    <a:pt x="4592" y="7840"/>
                  </a:lnTo>
                  <a:lnTo>
                    <a:pt x="4714" y="7914"/>
                  </a:lnTo>
                  <a:lnTo>
                    <a:pt x="4861" y="7963"/>
                  </a:lnTo>
                  <a:lnTo>
                    <a:pt x="4934" y="7963"/>
                  </a:lnTo>
                  <a:lnTo>
                    <a:pt x="5007" y="7938"/>
                  </a:lnTo>
                  <a:lnTo>
                    <a:pt x="5544" y="7767"/>
                  </a:lnTo>
                  <a:lnTo>
                    <a:pt x="5618" y="7743"/>
                  </a:lnTo>
                  <a:lnTo>
                    <a:pt x="5667" y="7694"/>
                  </a:lnTo>
                  <a:lnTo>
                    <a:pt x="5764" y="7572"/>
                  </a:lnTo>
                  <a:lnTo>
                    <a:pt x="5838" y="7425"/>
                  </a:lnTo>
                  <a:lnTo>
                    <a:pt x="5838" y="7352"/>
                  </a:lnTo>
                  <a:lnTo>
                    <a:pt x="5838" y="7279"/>
                  </a:lnTo>
                  <a:lnTo>
                    <a:pt x="5593" y="6131"/>
                  </a:lnTo>
                  <a:lnTo>
                    <a:pt x="5740" y="6009"/>
                  </a:lnTo>
                  <a:lnTo>
                    <a:pt x="5911" y="5862"/>
                  </a:lnTo>
                  <a:lnTo>
                    <a:pt x="6985" y="6277"/>
                  </a:lnTo>
                  <a:lnTo>
                    <a:pt x="7059" y="6277"/>
                  </a:lnTo>
                  <a:lnTo>
                    <a:pt x="7132" y="6302"/>
                  </a:lnTo>
                  <a:lnTo>
                    <a:pt x="7278" y="6253"/>
                  </a:lnTo>
                  <a:lnTo>
                    <a:pt x="7425" y="6180"/>
                  </a:lnTo>
                  <a:lnTo>
                    <a:pt x="7474" y="6131"/>
                  </a:lnTo>
                  <a:lnTo>
                    <a:pt x="7523" y="6058"/>
                  </a:lnTo>
                  <a:lnTo>
                    <a:pt x="7767" y="5545"/>
                  </a:lnTo>
                  <a:lnTo>
                    <a:pt x="7791" y="5496"/>
                  </a:lnTo>
                  <a:lnTo>
                    <a:pt x="7816" y="5398"/>
                  </a:lnTo>
                  <a:lnTo>
                    <a:pt x="7791" y="5252"/>
                  </a:lnTo>
                  <a:lnTo>
                    <a:pt x="7718" y="5129"/>
                  </a:lnTo>
                  <a:lnTo>
                    <a:pt x="7669" y="5056"/>
                  </a:lnTo>
                  <a:lnTo>
                    <a:pt x="7620" y="5007"/>
                  </a:lnTo>
                  <a:lnTo>
                    <a:pt x="6643" y="4372"/>
                  </a:lnTo>
                  <a:lnTo>
                    <a:pt x="6668" y="4177"/>
                  </a:lnTo>
                  <a:lnTo>
                    <a:pt x="6668" y="3957"/>
                  </a:lnTo>
                  <a:lnTo>
                    <a:pt x="7718" y="3469"/>
                  </a:lnTo>
                  <a:lnTo>
                    <a:pt x="7791" y="3444"/>
                  </a:lnTo>
                  <a:lnTo>
                    <a:pt x="7865" y="3395"/>
                  </a:lnTo>
                  <a:lnTo>
                    <a:pt x="7938" y="3249"/>
                  </a:lnTo>
                  <a:lnTo>
                    <a:pt x="7962" y="3102"/>
                  </a:lnTo>
                  <a:lnTo>
                    <a:pt x="7962" y="3029"/>
                  </a:lnTo>
                  <a:lnTo>
                    <a:pt x="7962" y="2956"/>
                  </a:lnTo>
                  <a:lnTo>
                    <a:pt x="7767" y="2419"/>
                  </a:lnTo>
                  <a:lnTo>
                    <a:pt x="7743" y="2345"/>
                  </a:lnTo>
                  <a:lnTo>
                    <a:pt x="7694" y="2296"/>
                  </a:lnTo>
                  <a:lnTo>
                    <a:pt x="7572" y="2199"/>
                  </a:lnTo>
                  <a:lnTo>
                    <a:pt x="7449" y="2150"/>
                  </a:lnTo>
                  <a:lnTo>
                    <a:pt x="7278" y="2150"/>
                  </a:lnTo>
                  <a:lnTo>
                    <a:pt x="6155" y="2394"/>
                  </a:lnTo>
                  <a:lnTo>
                    <a:pt x="6033" y="2223"/>
                  </a:lnTo>
                  <a:lnTo>
                    <a:pt x="5886" y="2077"/>
                  </a:lnTo>
                  <a:lnTo>
                    <a:pt x="6277" y="978"/>
                  </a:lnTo>
                  <a:lnTo>
                    <a:pt x="6302" y="904"/>
                  </a:lnTo>
                  <a:lnTo>
                    <a:pt x="6302" y="831"/>
                  </a:lnTo>
                  <a:lnTo>
                    <a:pt x="6277" y="684"/>
                  </a:lnTo>
                  <a:lnTo>
                    <a:pt x="6179" y="562"/>
                  </a:lnTo>
                  <a:lnTo>
                    <a:pt x="6131" y="489"/>
                  </a:lnTo>
                  <a:lnTo>
                    <a:pt x="6082" y="465"/>
                  </a:lnTo>
                  <a:lnTo>
                    <a:pt x="5569" y="196"/>
                  </a:lnTo>
                  <a:lnTo>
                    <a:pt x="5496" y="172"/>
                  </a:lnTo>
                  <a:lnTo>
                    <a:pt x="5276" y="172"/>
                  </a:lnTo>
                  <a:lnTo>
                    <a:pt x="5129" y="245"/>
                  </a:lnTo>
                  <a:lnTo>
                    <a:pt x="5080" y="294"/>
                  </a:lnTo>
                  <a:lnTo>
                    <a:pt x="5032" y="343"/>
                  </a:lnTo>
                  <a:lnTo>
                    <a:pt x="4397" y="1319"/>
                  </a:lnTo>
                  <a:lnTo>
                    <a:pt x="4177" y="1295"/>
                  </a:lnTo>
                  <a:lnTo>
                    <a:pt x="3981" y="1295"/>
                  </a:lnTo>
                  <a:lnTo>
                    <a:pt x="3493" y="245"/>
                  </a:lnTo>
                  <a:lnTo>
                    <a:pt x="3444" y="172"/>
                  </a:lnTo>
                  <a:lnTo>
                    <a:pt x="3395" y="123"/>
                  </a:lnTo>
                  <a:lnTo>
                    <a:pt x="3273" y="49"/>
                  </a:lnTo>
                  <a:lnTo>
                    <a:pt x="3127" y="1"/>
                  </a:lnTo>
                  <a:close/>
                </a:path>
              </a:pathLst>
            </a:custGeom>
            <a:solidFill>
              <a:srgbClr val="FFB600"/>
            </a:solidFill>
            <a:ln>
              <a:noFill/>
            </a:ln>
          </p:spPr>
          <p:txBody>
            <a:bodyPr spcFirstLastPara="1" wrap="square" lIns="121900" tIns="121900" rIns="121900" bIns="121900" anchor="ctr" anchorCtr="0">
              <a:noAutofit/>
            </a:bodyPr>
            <a:lstStyle/>
            <a:p>
              <a:endParaRPr sz="2400"/>
            </a:p>
          </p:txBody>
        </p:sp>
      </p:grpSp>
      <p:sp>
        <p:nvSpPr>
          <p:cNvPr id="28" name="Google Shape;272;p28">
            <a:extLst>
              <a:ext uri="{FF2B5EF4-FFF2-40B4-BE49-F238E27FC236}">
                <a16:creationId xmlns:a16="http://schemas.microsoft.com/office/drawing/2014/main" id="{95CB2E1C-83DD-D644-97F9-69CC23ED460E}"/>
              </a:ext>
            </a:extLst>
          </p:cNvPr>
          <p:cNvSpPr/>
          <p:nvPr/>
        </p:nvSpPr>
        <p:spPr>
          <a:xfrm>
            <a:off x="7208315" y="4005793"/>
            <a:ext cx="447697" cy="45719"/>
          </a:xfrm>
          <a:prstGeom prst="roundRect">
            <a:avLst>
              <a:gd name="adj" fmla="val 50000"/>
            </a:avLst>
          </a:prstGeom>
          <a:solidFill>
            <a:srgbClr val="D9D9D9"/>
          </a:solidFill>
          <a:ln>
            <a:noFill/>
          </a:ln>
        </p:spPr>
        <p:txBody>
          <a:bodyPr spcFirstLastPara="1" wrap="square" lIns="121900" tIns="121900" rIns="121900" bIns="121900" anchor="ctr" anchorCtr="0">
            <a:noAutofit/>
          </a:bodyPr>
          <a:lstStyle/>
          <a:p>
            <a:endParaRPr sz="2400">
              <a:solidFill>
                <a:srgbClr val="434343"/>
              </a:solidFill>
              <a:latin typeface="Raleway Light"/>
              <a:ea typeface="Raleway Light"/>
              <a:cs typeface="Raleway Light"/>
              <a:sym typeface="Raleway Light"/>
            </a:endParaRPr>
          </a:p>
        </p:txBody>
      </p:sp>
      <p:sp>
        <p:nvSpPr>
          <p:cNvPr id="29" name="Google Shape;272;p28">
            <a:extLst>
              <a:ext uri="{FF2B5EF4-FFF2-40B4-BE49-F238E27FC236}">
                <a16:creationId xmlns:a16="http://schemas.microsoft.com/office/drawing/2014/main" id="{83AD4DEC-2256-8746-8E52-6172E94BDC7C}"/>
              </a:ext>
            </a:extLst>
          </p:cNvPr>
          <p:cNvSpPr/>
          <p:nvPr/>
        </p:nvSpPr>
        <p:spPr>
          <a:xfrm>
            <a:off x="9650212" y="4018938"/>
            <a:ext cx="349170" cy="45719"/>
          </a:xfrm>
          <a:prstGeom prst="roundRect">
            <a:avLst>
              <a:gd name="adj" fmla="val 50000"/>
            </a:avLst>
          </a:prstGeom>
          <a:solidFill>
            <a:srgbClr val="D9D9D9"/>
          </a:solidFill>
          <a:ln>
            <a:noFill/>
          </a:ln>
        </p:spPr>
        <p:txBody>
          <a:bodyPr spcFirstLastPara="1" wrap="square" lIns="121900" tIns="121900" rIns="121900" bIns="121900" anchor="ctr" anchorCtr="0">
            <a:noAutofit/>
          </a:bodyPr>
          <a:lstStyle/>
          <a:p>
            <a:endParaRPr sz="2400">
              <a:solidFill>
                <a:srgbClr val="434343"/>
              </a:solidFill>
              <a:latin typeface="Raleway Light"/>
              <a:ea typeface="Raleway Light"/>
              <a:cs typeface="Raleway Light"/>
              <a:sym typeface="Raleway Light"/>
            </a:endParaRPr>
          </a:p>
        </p:txBody>
      </p:sp>
      <p:sp>
        <p:nvSpPr>
          <p:cNvPr id="30" name="Google Shape;257;p28">
            <a:extLst>
              <a:ext uri="{FF2B5EF4-FFF2-40B4-BE49-F238E27FC236}">
                <a16:creationId xmlns:a16="http://schemas.microsoft.com/office/drawing/2014/main" id="{6BC22C69-AA8E-8148-989F-F9B35EA96644}"/>
              </a:ext>
            </a:extLst>
          </p:cNvPr>
          <p:cNvSpPr txBox="1"/>
          <p:nvPr/>
        </p:nvSpPr>
        <p:spPr>
          <a:xfrm>
            <a:off x="2967654" y="3623796"/>
            <a:ext cx="1443881" cy="893082"/>
          </a:xfrm>
          <a:prstGeom prst="rect">
            <a:avLst/>
          </a:prstGeom>
          <a:noFill/>
          <a:ln>
            <a:noFill/>
          </a:ln>
        </p:spPr>
        <p:txBody>
          <a:bodyPr spcFirstLastPara="1" wrap="square" lIns="121900" tIns="121900" rIns="121900" bIns="121900" anchor="t" anchorCtr="0">
            <a:noAutofit/>
          </a:bodyPr>
          <a:lstStyle/>
          <a:p>
            <a:pPr algn="ctr">
              <a:lnSpc>
                <a:spcPct val="115000"/>
              </a:lnSpc>
              <a:spcAft>
                <a:spcPts val="2133"/>
              </a:spcAft>
              <a:buSzPts val="1100"/>
            </a:pPr>
            <a:r>
              <a:rPr lang="en" sz="2200" dirty="0" err="1">
                <a:solidFill>
                  <a:srgbClr val="434343"/>
                </a:solidFill>
                <a:latin typeface="Raleway Light"/>
                <a:ea typeface="Raleway Light"/>
                <a:cs typeface="Raleway Light"/>
                <a:sym typeface="Raleway Light"/>
              </a:rPr>
              <a:t>Ordne</a:t>
            </a:r>
            <a:endParaRPr sz="2200" dirty="0">
              <a:solidFill>
                <a:srgbClr val="434343"/>
              </a:solidFill>
              <a:latin typeface="Raleway Light"/>
              <a:ea typeface="Raleway Light"/>
              <a:cs typeface="Raleway Light"/>
              <a:sym typeface="Raleway Light"/>
            </a:endParaRPr>
          </a:p>
        </p:txBody>
      </p:sp>
      <p:sp>
        <p:nvSpPr>
          <p:cNvPr id="31" name="Google Shape;257;p28">
            <a:extLst>
              <a:ext uri="{FF2B5EF4-FFF2-40B4-BE49-F238E27FC236}">
                <a16:creationId xmlns:a16="http://schemas.microsoft.com/office/drawing/2014/main" id="{F0C5B984-433E-4747-9901-81DE3250848B}"/>
              </a:ext>
            </a:extLst>
          </p:cNvPr>
          <p:cNvSpPr txBox="1"/>
          <p:nvPr/>
        </p:nvSpPr>
        <p:spPr>
          <a:xfrm>
            <a:off x="5488946" y="3630697"/>
            <a:ext cx="1444988" cy="893082"/>
          </a:xfrm>
          <a:prstGeom prst="rect">
            <a:avLst/>
          </a:prstGeom>
          <a:noFill/>
          <a:ln>
            <a:noFill/>
          </a:ln>
        </p:spPr>
        <p:txBody>
          <a:bodyPr spcFirstLastPara="1" wrap="square" lIns="121900" tIns="121900" rIns="121900" bIns="121900" anchor="t" anchorCtr="0">
            <a:noAutofit/>
          </a:bodyPr>
          <a:lstStyle/>
          <a:p>
            <a:pPr algn="ctr">
              <a:lnSpc>
                <a:spcPct val="115000"/>
              </a:lnSpc>
              <a:spcAft>
                <a:spcPts val="2133"/>
              </a:spcAft>
              <a:buSzPts val="1100"/>
            </a:pPr>
            <a:r>
              <a:rPr lang="en" sz="2200" dirty="0" err="1">
                <a:solidFill>
                  <a:srgbClr val="434343"/>
                </a:solidFill>
                <a:latin typeface="Raleway Light"/>
                <a:ea typeface="Raleway Light"/>
                <a:cs typeface="Raleway Light"/>
                <a:sym typeface="Raleway Light"/>
              </a:rPr>
              <a:t>Formulere</a:t>
            </a:r>
            <a:endParaRPr sz="2200" dirty="0">
              <a:solidFill>
                <a:srgbClr val="434343"/>
              </a:solidFill>
              <a:latin typeface="Raleway Light"/>
              <a:ea typeface="Raleway Light"/>
              <a:cs typeface="Raleway Light"/>
              <a:sym typeface="Raleway Light"/>
            </a:endParaRPr>
          </a:p>
        </p:txBody>
      </p:sp>
      <p:sp>
        <p:nvSpPr>
          <p:cNvPr id="32" name="Google Shape;257;p28">
            <a:extLst>
              <a:ext uri="{FF2B5EF4-FFF2-40B4-BE49-F238E27FC236}">
                <a16:creationId xmlns:a16="http://schemas.microsoft.com/office/drawing/2014/main" id="{B5B58A58-64CF-D449-A179-1CF703014DA0}"/>
              </a:ext>
            </a:extLst>
          </p:cNvPr>
          <p:cNvSpPr txBox="1"/>
          <p:nvPr/>
        </p:nvSpPr>
        <p:spPr>
          <a:xfrm>
            <a:off x="8036361" y="3667443"/>
            <a:ext cx="1223657" cy="893082"/>
          </a:xfrm>
          <a:prstGeom prst="rect">
            <a:avLst/>
          </a:prstGeom>
          <a:noFill/>
          <a:ln>
            <a:noFill/>
          </a:ln>
        </p:spPr>
        <p:txBody>
          <a:bodyPr spcFirstLastPara="1" wrap="square" lIns="121900" tIns="121900" rIns="121900" bIns="121900" anchor="t" anchorCtr="0">
            <a:noAutofit/>
          </a:bodyPr>
          <a:lstStyle/>
          <a:p>
            <a:pPr algn="ctr">
              <a:lnSpc>
                <a:spcPct val="115000"/>
              </a:lnSpc>
              <a:spcAft>
                <a:spcPts val="2133"/>
              </a:spcAft>
              <a:buSzPts val="1100"/>
            </a:pPr>
            <a:r>
              <a:rPr lang="en" sz="2200" dirty="0" err="1">
                <a:solidFill>
                  <a:srgbClr val="434343"/>
                </a:solidFill>
                <a:latin typeface="Raleway Light"/>
                <a:ea typeface="Raleway Light"/>
                <a:cs typeface="Raleway Light"/>
                <a:sym typeface="Raleway Light"/>
              </a:rPr>
              <a:t>Øve</a:t>
            </a:r>
            <a:endParaRPr sz="2200" dirty="0">
              <a:solidFill>
                <a:srgbClr val="434343"/>
              </a:solidFill>
              <a:latin typeface="Raleway Light"/>
              <a:ea typeface="Raleway Light"/>
              <a:cs typeface="Raleway Light"/>
              <a:sym typeface="Raleway Light"/>
            </a:endParaRPr>
          </a:p>
        </p:txBody>
      </p:sp>
      <p:sp>
        <p:nvSpPr>
          <p:cNvPr id="33" name="Google Shape;257;p28">
            <a:extLst>
              <a:ext uri="{FF2B5EF4-FFF2-40B4-BE49-F238E27FC236}">
                <a16:creationId xmlns:a16="http://schemas.microsoft.com/office/drawing/2014/main" id="{9B6D1C1A-E8FB-0A41-A5BA-9E8D86BF8105}"/>
              </a:ext>
            </a:extLst>
          </p:cNvPr>
          <p:cNvSpPr txBox="1"/>
          <p:nvPr/>
        </p:nvSpPr>
        <p:spPr>
          <a:xfrm>
            <a:off x="10339120" y="3698691"/>
            <a:ext cx="1320485" cy="893082"/>
          </a:xfrm>
          <a:prstGeom prst="rect">
            <a:avLst/>
          </a:prstGeom>
          <a:noFill/>
          <a:ln>
            <a:noFill/>
          </a:ln>
        </p:spPr>
        <p:txBody>
          <a:bodyPr spcFirstLastPara="1" wrap="square" lIns="121900" tIns="121900" rIns="121900" bIns="121900" anchor="t" anchorCtr="0">
            <a:noAutofit/>
          </a:bodyPr>
          <a:lstStyle/>
          <a:p>
            <a:pPr algn="ctr">
              <a:lnSpc>
                <a:spcPct val="115000"/>
              </a:lnSpc>
              <a:spcAft>
                <a:spcPts val="2133"/>
              </a:spcAft>
              <a:buSzPts val="1100"/>
            </a:pPr>
            <a:r>
              <a:rPr lang="en" sz="2200" dirty="0" err="1">
                <a:solidFill>
                  <a:srgbClr val="434343"/>
                </a:solidFill>
                <a:latin typeface="Raleway Light"/>
                <a:ea typeface="Raleway Light"/>
                <a:cs typeface="Raleway Light"/>
                <a:sym typeface="Raleway Light"/>
              </a:rPr>
              <a:t>Fremføre</a:t>
            </a:r>
            <a:endParaRPr sz="2200" dirty="0">
              <a:solidFill>
                <a:srgbClr val="434343"/>
              </a:solidFill>
              <a:latin typeface="Raleway Light"/>
              <a:ea typeface="Raleway Light"/>
              <a:cs typeface="Raleway Light"/>
              <a:sym typeface="Raleway Light"/>
            </a:endParaRPr>
          </a:p>
        </p:txBody>
      </p:sp>
      <p:sp>
        <p:nvSpPr>
          <p:cNvPr id="35" name="Google Shape;264;p28">
            <a:extLst>
              <a:ext uri="{FF2B5EF4-FFF2-40B4-BE49-F238E27FC236}">
                <a16:creationId xmlns:a16="http://schemas.microsoft.com/office/drawing/2014/main" id="{A18CDC86-46AF-7C44-95D1-113BFAD34F49}"/>
              </a:ext>
            </a:extLst>
          </p:cNvPr>
          <p:cNvSpPr/>
          <p:nvPr/>
        </p:nvSpPr>
        <p:spPr>
          <a:xfrm>
            <a:off x="7724424" y="3174269"/>
            <a:ext cx="1857375" cy="1714500"/>
          </a:xfrm>
          <a:prstGeom prst="ellipse">
            <a:avLst/>
          </a:prstGeom>
          <a:noFill/>
          <a:ln w="38100" cap="flat" cmpd="sng">
            <a:solidFill>
              <a:srgbClr val="D9D9D9"/>
            </a:solidFill>
            <a:prstDash val="solid"/>
            <a:round/>
            <a:headEnd type="none" w="sm" len="sm"/>
            <a:tailEnd type="none" w="sm" len="sm"/>
          </a:ln>
        </p:spPr>
        <p:txBody>
          <a:bodyPr spcFirstLastPara="1" wrap="square" lIns="121900" tIns="121900" rIns="121900" bIns="121900" anchor="ctr" anchorCtr="0">
            <a:noAutofit/>
          </a:bodyPr>
          <a:lstStyle/>
          <a:p>
            <a:endParaRPr sz="2400">
              <a:solidFill>
                <a:srgbClr val="434343"/>
              </a:solidFill>
              <a:latin typeface="Raleway Light"/>
              <a:ea typeface="Raleway Light"/>
              <a:cs typeface="Raleway Light"/>
              <a:sym typeface="Raleway Light"/>
            </a:endParaRPr>
          </a:p>
        </p:txBody>
      </p:sp>
      <p:sp>
        <p:nvSpPr>
          <p:cNvPr id="36" name="Google Shape;264;p28">
            <a:extLst>
              <a:ext uri="{FF2B5EF4-FFF2-40B4-BE49-F238E27FC236}">
                <a16:creationId xmlns:a16="http://schemas.microsoft.com/office/drawing/2014/main" id="{39046A95-D163-634C-B790-0B532EE9E570}"/>
              </a:ext>
            </a:extLst>
          </p:cNvPr>
          <p:cNvSpPr/>
          <p:nvPr/>
        </p:nvSpPr>
        <p:spPr>
          <a:xfrm>
            <a:off x="10070730" y="3207407"/>
            <a:ext cx="1857375" cy="1714500"/>
          </a:xfrm>
          <a:prstGeom prst="ellipse">
            <a:avLst/>
          </a:prstGeom>
          <a:noFill/>
          <a:ln w="38100" cap="flat" cmpd="sng">
            <a:solidFill>
              <a:srgbClr val="D9D9D9"/>
            </a:solidFill>
            <a:prstDash val="solid"/>
            <a:round/>
            <a:headEnd type="none" w="sm" len="sm"/>
            <a:tailEnd type="none" w="sm" len="sm"/>
          </a:ln>
        </p:spPr>
        <p:txBody>
          <a:bodyPr spcFirstLastPara="1" wrap="square" lIns="121900" tIns="121900" rIns="121900" bIns="121900" anchor="ctr" anchorCtr="0">
            <a:noAutofit/>
          </a:bodyPr>
          <a:lstStyle/>
          <a:p>
            <a:endParaRPr sz="2400">
              <a:solidFill>
                <a:srgbClr val="434343"/>
              </a:solidFill>
              <a:latin typeface="Raleway Light"/>
              <a:ea typeface="Raleway Light"/>
              <a:cs typeface="Raleway Light"/>
              <a:sym typeface="Raleway Light"/>
            </a:endParaRPr>
          </a:p>
        </p:txBody>
      </p:sp>
      <p:sp>
        <p:nvSpPr>
          <p:cNvPr id="37" name="Google Shape;264;p28">
            <a:extLst>
              <a:ext uri="{FF2B5EF4-FFF2-40B4-BE49-F238E27FC236}">
                <a16:creationId xmlns:a16="http://schemas.microsoft.com/office/drawing/2014/main" id="{E80CFDB9-F5D2-E142-BE3D-24ADBF78F875}"/>
              </a:ext>
            </a:extLst>
          </p:cNvPr>
          <p:cNvSpPr/>
          <p:nvPr/>
        </p:nvSpPr>
        <p:spPr>
          <a:xfrm>
            <a:off x="2782702" y="3124961"/>
            <a:ext cx="1857375" cy="1714500"/>
          </a:xfrm>
          <a:prstGeom prst="ellipse">
            <a:avLst/>
          </a:prstGeom>
          <a:noFill/>
          <a:ln w="38100" cap="flat" cmpd="sng">
            <a:solidFill>
              <a:srgbClr val="FFFF00"/>
            </a:solidFill>
            <a:prstDash val="solid"/>
            <a:round/>
            <a:headEnd type="none" w="sm" len="sm"/>
            <a:tailEnd type="none" w="sm" len="sm"/>
          </a:ln>
        </p:spPr>
        <p:txBody>
          <a:bodyPr spcFirstLastPara="1" wrap="square" lIns="121900" tIns="121900" rIns="121900" bIns="121900" anchor="ctr" anchorCtr="0">
            <a:noAutofit/>
          </a:bodyPr>
          <a:lstStyle/>
          <a:p>
            <a:endParaRPr sz="2400">
              <a:solidFill>
                <a:srgbClr val="434343"/>
              </a:solidFill>
              <a:latin typeface="Raleway Light"/>
              <a:ea typeface="Raleway Light"/>
              <a:cs typeface="Raleway Light"/>
              <a:sym typeface="Raleway Light"/>
            </a:endParaRPr>
          </a:p>
        </p:txBody>
      </p:sp>
    </p:spTree>
    <p:extLst>
      <p:ext uri="{BB962C8B-B14F-4D97-AF65-F5344CB8AC3E}">
        <p14:creationId xmlns:p14="http://schemas.microsoft.com/office/powerpoint/2010/main" val="227913679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sp>
        <p:nvSpPr>
          <p:cNvPr id="88" name="Google Shape;88;p15"/>
          <p:cNvSpPr txBox="1">
            <a:spLocks noGrp="1"/>
          </p:cNvSpPr>
          <p:nvPr>
            <p:ph type="ctrTitle"/>
          </p:nvPr>
        </p:nvSpPr>
        <p:spPr>
          <a:xfrm>
            <a:off x="914400" y="3635123"/>
            <a:ext cx="10363200" cy="1546400"/>
          </a:xfrm>
          <a:prstGeom prst="rect">
            <a:avLst/>
          </a:prstGeom>
        </p:spPr>
        <p:txBody>
          <a:bodyPr spcFirstLastPara="1" vert="horz" wrap="square" lIns="121900" tIns="121900" rIns="121900" bIns="121900" rtlCol="0" anchor="b" anchorCtr="0">
            <a:noAutofit/>
          </a:bodyPr>
          <a:lstStyle/>
          <a:p>
            <a:r>
              <a:rPr lang="da-DK" dirty="0"/>
              <a:t>A</a:t>
            </a:r>
            <a:r>
              <a:rPr lang="en" dirty="0"/>
              <a:t>t </a:t>
            </a:r>
            <a:r>
              <a:rPr lang="en" dirty="0" err="1"/>
              <a:t>ordne</a:t>
            </a:r>
            <a:r>
              <a:rPr lang="en" dirty="0"/>
              <a:t> sit </a:t>
            </a:r>
            <a:r>
              <a:rPr lang="en" dirty="0" err="1"/>
              <a:t>stof</a:t>
            </a:r>
            <a:endParaRPr dirty="0"/>
          </a:p>
        </p:txBody>
      </p:sp>
      <p:sp>
        <p:nvSpPr>
          <p:cNvPr id="89" name="Google Shape;89;p15"/>
          <p:cNvSpPr txBox="1">
            <a:spLocks noGrp="1"/>
          </p:cNvSpPr>
          <p:nvPr>
            <p:ph type="subTitle" idx="1"/>
          </p:nvPr>
        </p:nvSpPr>
        <p:spPr>
          <a:xfrm>
            <a:off x="914400" y="5107537"/>
            <a:ext cx="10363200" cy="1046400"/>
          </a:xfrm>
          <a:prstGeom prst="rect">
            <a:avLst/>
          </a:prstGeom>
        </p:spPr>
        <p:txBody>
          <a:bodyPr spcFirstLastPara="1" vert="horz" wrap="square" lIns="121900" tIns="121900" rIns="121900" bIns="121900" rtlCol="0" anchor="t" anchorCtr="0">
            <a:noAutofit/>
          </a:bodyPr>
          <a:lstStyle/>
          <a:p>
            <a:pPr marL="0" indent="0"/>
            <a:r>
              <a:rPr lang="en" dirty="0" err="1"/>
              <a:t>Dispositio</a:t>
            </a:r>
            <a:endParaRPr dirty="0"/>
          </a:p>
        </p:txBody>
      </p:sp>
      <p:sp>
        <p:nvSpPr>
          <p:cNvPr id="90" name="Google Shape;90;p15"/>
          <p:cNvSpPr txBox="1"/>
          <p:nvPr/>
        </p:nvSpPr>
        <p:spPr>
          <a:xfrm>
            <a:off x="10415100" y="0"/>
            <a:ext cx="1281200" cy="1854000"/>
          </a:xfrm>
          <a:prstGeom prst="rect">
            <a:avLst/>
          </a:prstGeom>
          <a:noFill/>
          <a:ln>
            <a:noFill/>
          </a:ln>
        </p:spPr>
        <p:txBody>
          <a:bodyPr spcFirstLastPara="1" wrap="square" lIns="121900" tIns="121900" rIns="121900" bIns="121900" anchor="ctr" anchorCtr="0">
            <a:noAutofit/>
          </a:bodyPr>
          <a:lstStyle/>
          <a:p>
            <a:pPr algn="ctr"/>
            <a:endParaRPr sz="12800" dirty="0">
              <a:solidFill>
                <a:srgbClr val="434343"/>
              </a:solidFill>
              <a:latin typeface="Raleway ExtraBold"/>
              <a:ea typeface="Raleway ExtraBold"/>
              <a:cs typeface="Raleway ExtraBold"/>
              <a:sym typeface="Raleway ExtraBold"/>
            </a:endParaRPr>
          </a:p>
        </p:txBody>
      </p:sp>
    </p:spTree>
    <p:extLst>
      <p:ext uri="{BB962C8B-B14F-4D97-AF65-F5344CB8AC3E}">
        <p14:creationId xmlns:p14="http://schemas.microsoft.com/office/powerpoint/2010/main" val="70330855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nummer 1">
            <a:extLst>
              <a:ext uri="{FF2B5EF4-FFF2-40B4-BE49-F238E27FC236}">
                <a16:creationId xmlns:a16="http://schemas.microsoft.com/office/drawing/2014/main" id="{48971802-B5A4-6342-A336-59C7A62020E3}"/>
              </a:ext>
            </a:extLst>
          </p:cNvPr>
          <p:cNvSpPr>
            <a:spLocks noGrp="1"/>
          </p:cNvSpPr>
          <p:nvPr>
            <p:ph type="sldNum" idx="12"/>
          </p:nvPr>
        </p:nvSpPr>
        <p:spPr/>
        <p:txBody>
          <a:bodyPr/>
          <a:lstStyle/>
          <a:p>
            <a:pPr algn="ctr"/>
            <a:fld id="{00000000-1234-1234-1234-123412341234}" type="slidenum">
              <a:rPr lang="da-DK" smtClean="0"/>
              <a:pPr algn="ctr"/>
              <a:t>24</a:t>
            </a:fld>
            <a:endParaRPr lang="da-DK"/>
          </a:p>
        </p:txBody>
      </p:sp>
      <p:pic>
        <p:nvPicPr>
          <p:cNvPr id="3" name="Billede 2">
            <a:extLst>
              <a:ext uri="{FF2B5EF4-FFF2-40B4-BE49-F238E27FC236}">
                <a16:creationId xmlns:a16="http://schemas.microsoft.com/office/drawing/2014/main" id="{C6C6F020-1209-444F-8B60-D8F2250B3A2E}"/>
              </a:ext>
            </a:extLst>
          </p:cNvPr>
          <p:cNvPicPr/>
          <p:nvPr/>
        </p:nvPicPr>
        <p:blipFill>
          <a:blip r:embed="rId2">
            <a:extLst>
              <a:ext uri="{28A0092B-C50C-407E-A947-70E740481C1C}">
                <a14:useLocalDpi xmlns:a14="http://schemas.microsoft.com/office/drawing/2010/main" val="0"/>
              </a:ext>
            </a:extLst>
          </a:blip>
          <a:stretch>
            <a:fillRect/>
          </a:stretch>
        </p:blipFill>
        <p:spPr>
          <a:xfrm>
            <a:off x="1708298" y="288852"/>
            <a:ext cx="8775405" cy="6280297"/>
          </a:xfrm>
          <a:prstGeom prst="rect">
            <a:avLst/>
          </a:prstGeom>
        </p:spPr>
      </p:pic>
    </p:spTree>
    <p:extLst>
      <p:ext uri="{BB962C8B-B14F-4D97-AF65-F5344CB8AC3E}">
        <p14:creationId xmlns:p14="http://schemas.microsoft.com/office/powerpoint/2010/main" val="27634900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D1F9738-8998-7A45-B28E-B0C465C17613}"/>
              </a:ext>
            </a:extLst>
          </p:cNvPr>
          <p:cNvSpPr>
            <a:spLocks noGrp="1"/>
          </p:cNvSpPr>
          <p:nvPr>
            <p:ph type="title"/>
          </p:nvPr>
        </p:nvSpPr>
        <p:spPr>
          <a:xfrm>
            <a:off x="3214077" y="542419"/>
            <a:ext cx="9154800" cy="1143200"/>
          </a:xfrm>
        </p:spPr>
        <p:txBody>
          <a:bodyPr/>
          <a:lstStyle/>
          <a:p>
            <a:r>
              <a:rPr lang="da-DK" sz="5333" dirty="0"/>
              <a:t>Den klassiske</a:t>
            </a:r>
          </a:p>
        </p:txBody>
      </p:sp>
      <p:sp>
        <p:nvSpPr>
          <p:cNvPr id="3" name="Pladsholder til tekst 2">
            <a:extLst>
              <a:ext uri="{FF2B5EF4-FFF2-40B4-BE49-F238E27FC236}">
                <a16:creationId xmlns:a16="http://schemas.microsoft.com/office/drawing/2014/main" id="{C3121974-27EF-9C4E-B306-EB46B8755966}"/>
              </a:ext>
            </a:extLst>
          </p:cNvPr>
          <p:cNvSpPr>
            <a:spLocks noGrp="1"/>
          </p:cNvSpPr>
          <p:nvPr>
            <p:ph type="body" idx="1"/>
          </p:nvPr>
        </p:nvSpPr>
        <p:spPr/>
        <p:txBody>
          <a:bodyPr/>
          <a:lstStyle/>
          <a:p>
            <a:endParaRPr lang="da-DK" dirty="0"/>
          </a:p>
        </p:txBody>
      </p:sp>
      <p:sp>
        <p:nvSpPr>
          <p:cNvPr id="4" name="Pladsholder til slidenummer 3">
            <a:extLst>
              <a:ext uri="{FF2B5EF4-FFF2-40B4-BE49-F238E27FC236}">
                <a16:creationId xmlns:a16="http://schemas.microsoft.com/office/drawing/2014/main" id="{C4AF543D-46DB-2945-A2B5-CB7A90E1F4F7}"/>
              </a:ext>
            </a:extLst>
          </p:cNvPr>
          <p:cNvSpPr>
            <a:spLocks noGrp="1"/>
          </p:cNvSpPr>
          <p:nvPr>
            <p:ph type="sldNum" idx="12"/>
          </p:nvPr>
        </p:nvSpPr>
        <p:spPr/>
        <p:txBody>
          <a:bodyPr/>
          <a:lstStyle/>
          <a:p>
            <a:pPr algn="ctr"/>
            <a:fld id="{00000000-1234-1234-1234-123412341234}" type="slidenum">
              <a:rPr lang="da-DK" smtClean="0"/>
              <a:pPr algn="ctr"/>
              <a:t>25</a:t>
            </a:fld>
            <a:endParaRPr lang="da-DK"/>
          </a:p>
        </p:txBody>
      </p:sp>
      <p:pic>
        <p:nvPicPr>
          <p:cNvPr id="5" name="Billede 4">
            <a:extLst>
              <a:ext uri="{FF2B5EF4-FFF2-40B4-BE49-F238E27FC236}">
                <a16:creationId xmlns:a16="http://schemas.microsoft.com/office/drawing/2014/main" id="{49D2AEBF-0184-B945-9A55-348911E4710C}"/>
              </a:ext>
            </a:extLst>
          </p:cNvPr>
          <p:cNvPicPr/>
          <p:nvPr/>
        </p:nvPicPr>
        <p:blipFill>
          <a:blip r:embed="rId2">
            <a:extLst>
              <a:ext uri="{28A0092B-C50C-407E-A947-70E740481C1C}">
                <a14:useLocalDpi xmlns:a14="http://schemas.microsoft.com/office/drawing/2010/main" val="0"/>
              </a:ext>
            </a:extLst>
          </a:blip>
          <a:stretch>
            <a:fillRect/>
          </a:stretch>
        </p:blipFill>
        <p:spPr>
          <a:xfrm>
            <a:off x="538718" y="2096804"/>
            <a:ext cx="11114565" cy="4309728"/>
          </a:xfrm>
          <a:prstGeom prst="rect">
            <a:avLst/>
          </a:prstGeom>
        </p:spPr>
      </p:pic>
    </p:spTree>
    <p:extLst>
      <p:ext uri="{BB962C8B-B14F-4D97-AF65-F5344CB8AC3E}">
        <p14:creationId xmlns:p14="http://schemas.microsoft.com/office/powerpoint/2010/main" val="113289478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B6B9E08-A440-484B-8233-5D7C50B80357}"/>
              </a:ext>
            </a:extLst>
          </p:cNvPr>
          <p:cNvSpPr>
            <a:spLocks noGrp="1"/>
          </p:cNvSpPr>
          <p:nvPr>
            <p:ph type="title"/>
          </p:nvPr>
        </p:nvSpPr>
        <p:spPr/>
        <p:txBody>
          <a:bodyPr/>
          <a:lstStyle/>
          <a:p>
            <a:r>
              <a:rPr lang="da-DK" dirty="0"/>
              <a:t>Indledning</a:t>
            </a:r>
          </a:p>
        </p:txBody>
      </p:sp>
      <p:sp>
        <p:nvSpPr>
          <p:cNvPr id="3" name="Pladsholder til indhold 2">
            <a:extLst>
              <a:ext uri="{FF2B5EF4-FFF2-40B4-BE49-F238E27FC236}">
                <a16:creationId xmlns:a16="http://schemas.microsoft.com/office/drawing/2014/main" id="{CA7D026E-9B4F-0A42-9688-7239DC630A7A}"/>
              </a:ext>
            </a:extLst>
          </p:cNvPr>
          <p:cNvSpPr>
            <a:spLocks noGrp="1"/>
          </p:cNvSpPr>
          <p:nvPr>
            <p:ph idx="1"/>
          </p:nvPr>
        </p:nvSpPr>
        <p:spPr/>
        <p:txBody>
          <a:bodyPr/>
          <a:lstStyle/>
          <a:p>
            <a:r>
              <a:rPr lang="da-DK" dirty="0"/>
              <a:t>Indledningen er en slags </a:t>
            </a:r>
            <a:r>
              <a:rPr lang="da-DK" b="1" dirty="0"/>
              <a:t>indholdsfortegnelse</a:t>
            </a:r>
            <a:r>
              <a:rPr lang="da-DK" dirty="0"/>
              <a:t>, hvor man forbereder modtagerne på, hvad der kommer i talen </a:t>
            </a:r>
            <a:r>
              <a:rPr lang="da-DK" dirty="0">
                <a:sym typeface="Wingdings" pitchFamily="2" charset="2"/>
              </a:rPr>
              <a:t> hvilke pointer vil man komme ind på?</a:t>
            </a:r>
          </a:p>
          <a:p>
            <a:r>
              <a:rPr lang="da-DK" dirty="0">
                <a:sym typeface="Wingdings" pitchFamily="2" charset="2"/>
              </a:rPr>
              <a:t>Tegn allerede nu en rød tråd for lytteren</a:t>
            </a:r>
            <a:endParaRPr lang="da-DK" dirty="0"/>
          </a:p>
          <a:p>
            <a:r>
              <a:rPr lang="da-DK" dirty="0"/>
              <a:t>Sæt lys på budskabet. Det skal fremhæves tidligt. Og så kan man gentage det i løbet af talen, hvor det uddybes. </a:t>
            </a:r>
          </a:p>
          <a:p>
            <a:endParaRPr lang="da-DK" dirty="0"/>
          </a:p>
        </p:txBody>
      </p:sp>
    </p:spTree>
    <p:extLst>
      <p:ext uri="{BB962C8B-B14F-4D97-AF65-F5344CB8AC3E}">
        <p14:creationId xmlns:p14="http://schemas.microsoft.com/office/powerpoint/2010/main" val="28744090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8382E9A-1A01-6748-895D-A50F79C42B48}"/>
              </a:ext>
            </a:extLst>
          </p:cNvPr>
          <p:cNvSpPr>
            <a:spLocks noGrp="1"/>
          </p:cNvSpPr>
          <p:nvPr>
            <p:ph type="title"/>
          </p:nvPr>
        </p:nvSpPr>
        <p:spPr/>
        <p:txBody>
          <a:bodyPr/>
          <a:lstStyle/>
          <a:p>
            <a:r>
              <a:rPr lang="da-DK" dirty="0"/>
              <a:t>Hoveddel</a:t>
            </a:r>
          </a:p>
        </p:txBody>
      </p:sp>
      <p:sp>
        <p:nvSpPr>
          <p:cNvPr id="3" name="Pladsholder til indhold 2">
            <a:extLst>
              <a:ext uri="{FF2B5EF4-FFF2-40B4-BE49-F238E27FC236}">
                <a16:creationId xmlns:a16="http://schemas.microsoft.com/office/drawing/2014/main" id="{5143C5EC-43B9-034E-84E5-B9F552121D61}"/>
              </a:ext>
            </a:extLst>
          </p:cNvPr>
          <p:cNvSpPr>
            <a:spLocks noGrp="1"/>
          </p:cNvSpPr>
          <p:nvPr>
            <p:ph idx="1"/>
          </p:nvPr>
        </p:nvSpPr>
        <p:spPr/>
        <p:txBody>
          <a:bodyPr>
            <a:normAutofit/>
          </a:bodyPr>
          <a:lstStyle/>
          <a:p>
            <a:r>
              <a:rPr lang="da-DK" dirty="0"/>
              <a:t>Et oplæg på 5-7 minutter opbygges ofte af </a:t>
            </a:r>
            <a:r>
              <a:rPr lang="da-DK" b="1" dirty="0"/>
              <a:t>tre elemeter</a:t>
            </a:r>
            <a:r>
              <a:rPr lang="da-DK" dirty="0"/>
              <a:t>. </a:t>
            </a:r>
          </a:p>
          <a:p>
            <a:pPr lvl="1"/>
            <a:r>
              <a:rPr lang="da-DK" dirty="0"/>
              <a:t>Fx et to elementer fra ens konklusion og en gendrivelse</a:t>
            </a:r>
          </a:p>
          <a:p>
            <a:r>
              <a:rPr lang="da-DK" dirty="0"/>
              <a:t>Men det behøves ikke være præcis tre. Det vigtige er bare, at I viser, hvad I kan. </a:t>
            </a:r>
          </a:p>
          <a:p>
            <a:r>
              <a:rPr lang="da-DK" dirty="0"/>
              <a:t>Og at I ikke inddrager for meget stof, I kun taler om overfladisk. Men at I vælger nogle få nedslagspunkter, som I går i dybden med</a:t>
            </a:r>
          </a:p>
          <a:p>
            <a:r>
              <a:rPr lang="da-DK" dirty="0"/>
              <a:t>Hvis man ved, der er noget, som censor vil komme ind på, kan det være klogt at komme ham i forkøbet. (En gendrivelse)</a:t>
            </a:r>
          </a:p>
          <a:p>
            <a:endParaRPr lang="da-DK" dirty="0"/>
          </a:p>
        </p:txBody>
      </p:sp>
    </p:spTree>
    <p:extLst>
      <p:ext uri="{BB962C8B-B14F-4D97-AF65-F5344CB8AC3E}">
        <p14:creationId xmlns:p14="http://schemas.microsoft.com/office/powerpoint/2010/main" val="18322888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3AD92FA-0359-AB43-AE74-0F4715D3843A}"/>
              </a:ext>
            </a:extLst>
          </p:cNvPr>
          <p:cNvSpPr>
            <a:spLocks noGrp="1"/>
          </p:cNvSpPr>
          <p:nvPr>
            <p:ph type="title"/>
          </p:nvPr>
        </p:nvSpPr>
        <p:spPr/>
        <p:txBody>
          <a:bodyPr/>
          <a:lstStyle/>
          <a:p>
            <a:r>
              <a:rPr lang="da-DK" dirty="0"/>
              <a:t>Afslutning</a:t>
            </a:r>
          </a:p>
        </p:txBody>
      </p:sp>
      <p:sp>
        <p:nvSpPr>
          <p:cNvPr id="3" name="Pladsholder til indhold 2">
            <a:extLst>
              <a:ext uri="{FF2B5EF4-FFF2-40B4-BE49-F238E27FC236}">
                <a16:creationId xmlns:a16="http://schemas.microsoft.com/office/drawing/2014/main" id="{2E1DC779-0BB0-6A49-B865-5B976B29039E}"/>
              </a:ext>
            </a:extLst>
          </p:cNvPr>
          <p:cNvSpPr>
            <a:spLocks noGrp="1"/>
          </p:cNvSpPr>
          <p:nvPr>
            <p:ph idx="1"/>
          </p:nvPr>
        </p:nvSpPr>
        <p:spPr/>
        <p:txBody>
          <a:bodyPr/>
          <a:lstStyle/>
          <a:p>
            <a:r>
              <a:rPr lang="da-DK" dirty="0"/>
              <a:t>Opsummér oplæggets hovedpunkter</a:t>
            </a:r>
          </a:p>
          <a:p>
            <a:r>
              <a:rPr lang="da-DK" dirty="0"/>
              <a:t>….men opsummeringen må ikke være for detaljeret </a:t>
            </a:r>
          </a:p>
          <a:p>
            <a:r>
              <a:rPr lang="da-DK" dirty="0"/>
              <a:t>Perspektiver gerne til andet stof. Er der noget, du især gerne vil tale om til eksamen, så er det smart at dreje samtalen i den retning i slutningen af dit oplæg. </a:t>
            </a:r>
          </a:p>
        </p:txBody>
      </p:sp>
    </p:spTree>
    <p:extLst>
      <p:ext uri="{BB962C8B-B14F-4D97-AF65-F5344CB8AC3E}">
        <p14:creationId xmlns:p14="http://schemas.microsoft.com/office/powerpoint/2010/main" val="17672795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152"/>
        <p:cNvGrpSpPr/>
        <p:nvPr/>
      </p:nvGrpSpPr>
      <p:grpSpPr>
        <a:xfrm>
          <a:off x="0" y="0"/>
          <a:ext cx="0" cy="0"/>
          <a:chOff x="0" y="0"/>
          <a:chExt cx="0" cy="0"/>
        </a:xfrm>
      </p:grpSpPr>
      <p:sp>
        <p:nvSpPr>
          <p:cNvPr id="153" name="Google Shape;153;p21"/>
          <p:cNvSpPr txBox="1">
            <a:spLocks noGrp="1"/>
          </p:cNvSpPr>
          <p:nvPr>
            <p:ph type="title"/>
          </p:nvPr>
        </p:nvSpPr>
        <p:spPr>
          <a:xfrm>
            <a:off x="1229333" y="1189033"/>
            <a:ext cx="5161600" cy="1143200"/>
          </a:xfrm>
          <a:prstGeom prst="rect">
            <a:avLst/>
          </a:prstGeom>
        </p:spPr>
        <p:txBody>
          <a:bodyPr spcFirstLastPara="1" vert="horz" wrap="square" lIns="121900" tIns="121900" rIns="121900" bIns="121900" rtlCol="0" anchor="t" anchorCtr="0">
            <a:noAutofit/>
          </a:bodyPr>
          <a:lstStyle/>
          <a:p>
            <a:r>
              <a:rPr lang="en" sz="4800" dirty="0" err="1"/>
              <a:t>En</a:t>
            </a:r>
            <a:r>
              <a:rPr lang="en" sz="4800" dirty="0"/>
              <a:t> 2.g’ers tale </a:t>
            </a:r>
            <a:r>
              <a:rPr lang="da-DK" sz="4800" dirty="0"/>
              <a:t>til operations dagsværk</a:t>
            </a:r>
            <a:endParaRPr sz="4800" dirty="0"/>
          </a:p>
        </p:txBody>
      </p:sp>
      <p:sp>
        <p:nvSpPr>
          <p:cNvPr id="154" name="Google Shape;154;p21"/>
          <p:cNvSpPr txBox="1">
            <a:spLocks noGrp="1"/>
          </p:cNvSpPr>
          <p:nvPr>
            <p:ph type="body" idx="1"/>
          </p:nvPr>
        </p:nvSpPr>
        <p:spPr>
          <a:xfrm>
            <a:off x="1229333" y="3692767"/>
            <a:ext cx="5161600" cy="1976800"/>
          </a:xfrm>
          <a:prstGeom prst="rect">
            <a:avLst/>
          </a:prstGeom>
        </p:spPr>
        <p:txBody>
          <a:bodyPr spcFirstLastPara="1" vert="horz" wrap="square" lIns="121900" tIns="121900" rIns="121900" bIns="121900" rtlCol="0" anchor="t" anchorCtr="0">
            <a:noAutofit/>
          </a:bodyPr>
          <a:lstStyle/>
          <a:p>
            <a:pPr marL="0" indent="0">
              <a:buNone/>
            </a:pPr>
            <a:r>
              <a:rPr lang="da-DK" dirty="0"/>
              <a:t>Hvordan er talen opbygget?</a:t>
            </a:r>
          </a:p>
          <a:p>
            <a:pPr marL="0" indent="0">
              <a:buNone/>
            </a:pPr>
            <a:r>
              <a:rPr lang="da-DK" dirty="0"/>
              <a:t>Hvor er indledning, hoveddel og afslutning?</a:t>
            </a:r>
            <a:endParaRPr dirty="0"/>
          </a:p>
        </p:txBody>
      </p:sp>
      <p:sp>
        <p:nvSpPr>
          <p:cNvPr id="156" name="Google Shape;156;p21"/>
          <p:cNvSpPr txBox="1">
            <a:spLocks noGrp="1"/>
          </p:cNvSpPr>
          <p:nvPr>
            <p:ph type="sldNum" idx="12"/>
          </p:nvPr>
        </p:nvSpPr>
        <p:spPr>
          <a:xfrm>
            <a:off x="11472533" y="6120400"/>
            <a:ext cx="719600" cy="737600"/>
          </a:xfrm>
          <a:prstGeom prst="rect">
            <a:avLst/>
          </a:prstGeom>
        </p:spPr>
        <p:txBody>
          <a:bodyPr spcFirstLastPara="1" vert="horz" wrap="square" lIns="121900" tIns="121900" rIns="121900" bIns="121900" rtlCol="0" anchor="ctr" anchorCtr="0">
            <a:noAutofit/>
          </a:bodyPr>
          <a:lstStyle/>
          <a:p>
            <a:pPr algn="ctr"/>
            <a:fld id="{00000000-1234-1234-1234-123412341234}" type="slidenum">
              <a:rPr lang="en"/>
              <a:pPr algn="ctr"/>
              <a:t>29</a:t>
            </a:fld>
            <a:endParaRPr/>
          </a:p>
        </p:txBody>
      </p:sp>
      <p:grpSp>
        <p:nvGrpSpPr>
          <p:cNvPr id="157" name="Google Shape;157;p21"/>
          <p:cNvGrpSpPr/>
          <p:nvPr/>
        </p:nvGrpSpPr>
        <p:grpSpPr>
          <a:xfrm>
            <a:off x="10826756" y="494417"/>
            <a:ext cx="973251" cy="855823"/>
            <a:chOff x="1928175" y="312600"/>
            <a:chExt cx="425000" cy="373700"/>
          </a:xfrm>
        </p:grpSpPr>
        <p:sp>
          <p:nvSpPr>
            <p:cNvPr id="158" name="Google Shape;158;p21"/>
            <p:cNvSpPr/>
            <p:nvPr/>
          </p:nvSpPr>
          <p:spPr>
            <a:xfrm>
              <a:off x="1928175" y="312600"/>
              <a:ext cx="425000" cy="373700"/>
            </a:xfrm>
            <a:custGeom>
              <a:avLst/>
              <a:gdLst/>
              <a:ahLst/>
              <a:cxnLst/>
              <a:rect l="l" t="t" r="r" b="b"/>
              <a:pathLst>
                <a:path w="17000" h="14948" extrusionOk="0">
                  <a:moveTo>
                    <a:pt x="16022" y="978"/>
                  </a:moveTo>
                  <a:lnTo>
                    <a:pt x="16022" y="13971"/>
                  </a:lnTo>
                  <a:lnTo>
                    <a:pt x="978" y="13971"/>
                  </a:lnTo>
                  <a:lnTo>
                    <a:pt x="978" y="978"/>
                  </a:lnTo>
                  <a:close/>
                  <a:moveTo>
                    <a:pt x="782" y="1"/>
                  </a:moveTo>
                  <a:lnTo>
                    <a:pt x="636" y="25"/>
                  </a:lnTo>
                  <a:lnTo>
                    <a:pt x="489" y="74"/>
                  </a:lnTo>
                  <a:lnTo>
                    <a:pt x="343" y="147"/>
                  </a:lnTo>
                  <a:lnTo>
                    <a:pt x="221" y="245"/>
                  </a:lnTo>
                  <a:lnTo>
                    <a:pt x="123" y="343"/>
                  </a:lnTo>
                  <a:lnTo>
                    <a:pt x="74" y="489"/>
                  </a:lnTo>
                  <a:lnTo>
                    <a:pt x="25" y="636"/>
                  </a:lnTo>
                  <a:lnTo>
                    <a:pt x="1" y="782"/>
                  </a:lnTo>
                  <a:lnTo>
                    <a:pt x="1" y="14166"/>
                  </a:lnTo>
                  <a:lnTo>
                    <a:pt x="25" y="14313"/>
                  </a:lnTo>
                  <a:lnTo>
                    <a:pt x="74" y="14459"/>
                  </a:lnTo>
                  <a:lnTo>
                    <a:pt x="123" y="14606"/>
                  </a:lnTo>
                  <a:lnTo>
                    <a:pt x="221" y="14703"/>
                  </a:lnTo>
                  <a:lnTo>
                    <a:pt x="343" y="14801"/>
                  </a:lnTo>
                  <a:lnTo>
                    <a:pt x="489" y="14874"/>
                  </a:lnTo>
                  <a:lnTo>
                    <a:pt x="636" y="14923"/>
                  </a:lnTo>
                  <a:lnTo>
                    <a:pt x="782" y="14948"/>
                  </a:lnTo>
                  <a:lnTo>
                    <a:pt x="16218" y="14948"/>
                  </a:lnTo>
                  <a:lnTo>
                    <a:pt x="16364" y="14923"/>
                  </a:lnTo>
                  <a:lnTo>
                    <a:pt x="16511" y="14874"/>
                  </a:lnTo>
                  <a:lnTo>
                    <a:pt x="16657" y="14801"/>
                  </a:lnTo>
                  <a:lnTo>
                    <a:pt x="16779" y="14703"/>
                  </a:lnTo>
                  <a:lnTo>
                    <a:pt x="16877" y="14606"/>
                  </a:lnTo>
                  <a:lnTo>
                    <a:pt x="16926" y="14459"/>
                  </a:lnTo>
                  <a:lnTo>
                    <a:pt x="16975" y="14313"/>
                  </a:lnTo>
                  <a:lnTo>
                    <a:pt x="16999" y="14166"/>
                  </a:lnTo>
                  <a:lnTo>
                    <a:pt x="16999" y="782"/>
                  </a:lnTo>
                  <a:lnTo>
                    <a:pt x="16975" y="636"/>
                  </a:lnTo>
                  <a:lnTo>
                    <a:pt x="16926" y="489"/>
                  </a:lnTo>
                  <a:lnTo>
                    <a:pt x="16877" y="343"/>
                  </a:lnTo>
                  <a:lnTo>
                    <a:pt x="16779" y="245"/>
                  </a:lnTo>
                  <a:lnTo>
                    <a:pt x="16657" y="147"/>
                  </a:lnTo>
                  <a:lnTo>
                    <a:pt x="16511" y="74"/>
                  </a:lnTo>
                  <a:lnTo>
                    <a:pt x="16364" y="25"/>
                  </a:lnTo>
                  <a:lnTo>
                    <a:pt x="16218" y="1"/>
                  </a:lnTo>
                  <a:close/>
                </a:path>
              </a:pathLst>
            </a:custGeom>
            <a:solidFill>
              <a:srgbClr val="FFB600"/>
            </a:solidFill>
            <a:ln>
              <a:noFill/>
            </a:ln>
          </p:spPr>
          <p:txBody>
            <a:bodyPr spcFirstLastPara="1" wrap="square" lIns="121900" tIns="121900" rIns="121900" bIns="121900" anchor="ctr" anchorCtr="0">
              <a:noAutofit/>
            </a:bodyPr>
            <a:lstStyle/>
            <a:p>
              <a:endParaRPr sz="2400"/>
            </a:p>
          </p:txBody>
        </p:sp>
        <p:sp>
          <p:nvSpPr>
            <p:cNvPr id="159" name="Google Shape;159;p21"/>
            <p:cNvSpPr/>
            <p:nvPr/>
          </p:nvSpPr>
          <p:spPr>
            <a:xfrm>
              <a:off x="1964825" y="349250"/>
              <a:ext cx="351700" cy="300425"/>
            </a:xfrm>
            <a:custGeom>
              <a:avLst/>
              <a:gdLst/>
              <a:ahLst/>
              <a:cxnLst/>
              <a:rect l="l" t="t" r="r" b="b"/>
              <a:pathLst>
                <a:path w="14068" h="12017" extrusionOk="0">
                  <a:moveTo>
                    <a:pt x="10111" y="1563"/>
                  </a:moveTo>
                  <a:lnTo>
                    <a:pt x="10307" y="1588"/>
                  </a:lnTo>
                  <a:lnTo>
                    <a:pt x="10502" y="1612"/>
                  </a:lnTo>
                  <a:lnTo>
                    <a:pt x="10697" y="1661"/>
                  </a:lnTo>
                  <a:lnTo>
                    <a:pt x="10868" y="1734"/>
                  </a:lnTo>
                  <a:lnTo>
                    <a:pt x="11039" y="1807"/>
                  </a:lnTo>
                  <a:lnTo>
                    <a:pt x="11186" y="1905"/>
                  </a:lnTo>
                  <a:lnTo>
                    <a:pt x="11357" y="2027"/>
                  </a:lnTo>
                  <a:lnTo>
                    <a:pt x="11479" y="2149"/>
                  </a:lnTo>
                  <a:lnTo>
                    <a:pt x="11625" y="2271"/>
                  </a:lnTo>
                  <a:lnTo>
                    <a:pt x="11723" y="2442"/>
                  </a:lnTo>
                  <a:lnTo>
                    <a:pt x="11821" y="2589"/>
                  </a:lnTo>
                  <a:lnTo>
                    <a:pt x="11894" y="2760"/>
                  </a:lnTo>
                  <a:lnTo>
                    <a:pt x="11967" y="2955"/>
                  </a:lnTo>
                  <a:lnTo>
                    <a:pt x="12016" y="3126"/>
                  </a:lnTo>
                  <a:lnTo>
                    <a:pt x="12041" y="3322"/>
                  </a:lnTo>
                  <a:lnTo>
                    <a:pt x="12065" y="3517"/>
                  </a:lnTo>
                  <a:lnTo>
                    <a:pt x="12041" y="3737"/>
                  </a:lnTo>
                  <a:lnTo>
                    <a:pt x="12016" y="3908"/>
                  </a:lnTo>
                  <a:lnTo>
                    <a:pt x="11967" y="4103"/>
                  </a:lnTo>
                  <a:lnTo>
                    <a:pt x="11894" y="4274"/>
                  </a:lnTo>
                  <a:lnTo>
                    <a:pt x="11821" y="4445"/>
                  </a:lnTo>
                  <a:lnTo>
                    <a:pt x="11723" y="4616"/>
                  </a:lnTo>
                  <a:lnTo>
                    <a:pt x="11625" y="4763"/>
                  </a:lnTo>
                  <a:lnTo>
                    <a:pt x="11479" y="4909"/>
                  </a:lnTo>
                  <a:lnTo>
                    <a:pt x="11357" y="5031"/>
                  </a:lnTo>
                  <a:lnTo>
                    <a:pt x="11186" y="5153"/>
                  </a:lnTo>
                  <a:lnTo>
                    <a:pt x="11039" y="5251"/>
                  </a:lnTo>
                  <a:lnTo>
                    <a:pt x="10868" y="5324"/>
                  </a:lnTo>
                  <a:lnTo>
                    <a:pt x="10697" y="5398"/>
                  </a:lnTo>
                  <a:lnTo>
                    <a:pt x="10502" y="5446"/>
                  </a:lnTo>
                  <a:lnTo>
                    <a:pt x="10307" y="5471"/>
                  </a:lnTo>
                  <a:lnTo>
                    <a:pt x="9916" y="5471"/>
                  </a:lnTo>
                  <a:lnTo>
                    <a:pt x="9720" y="5446"/>
                  </a:lnTo>
                  <a:lnTo>
                    <a:pt x="9525" y="5398"/>
                  </a:lnTo>
                  <a:lnTo>
                    <a:pt x="9354" y="5324"/>
                  </a:lnTo>
                  <a:lnTo>
                    <a:pt x="9183" y="5251"/>
                  </a:lnTo>
                  <a:lnTo>
                    <a:pt x="9012" y="5153"/>
                  </a:lnTo>
                  <a:lnTo>
                    <a:pt x="8866" y="5031"/>
                  </a:lnTo>
                  <a:lnTo>
                    <a:pt x="8719" y="4909"/>
                  </a:lnTo>
                  <a:lnTo>
                    <a:pt x="8597" y="4763"/>
                  </a:lnTo>
                  <a:lnTo>
                    <a:pt x="8475" y="4616"/>
                  </a:lnTo>
                  <a:lnTo>
                    <a:pt x="8377" y="4445"/>
                  </a:lnTo>
                  <a:lnTo>
                    <a:pt x="8304" y="4274"/>
                  </a:lnTo>
                  <a:lnTo>
                    <a:pt x="8231" y="4103"/>
                  </a:lnTo>
                  <a:lnTo>
                    <a:pt x="8182" y="3908"/>
                  </a:lnTo>
                  <a:lnTo>
                    <a:pt x="8157" y="3737"/>
                  </a:lnTo>
                  <a:lnTo>
                    <a:pt x="8157" y="3517"/>
                  </a:lnTo>
                  <a:lnTo>
                    <a:pt x="8157" y="3322"/>
                  </a:lnTo>
                  <a:lnTo>
                    <a:pt x="8182" y="3126"/>
                  </a:lnTo>
                  <a:lnTo>
                    <a:pt x="8231" y="2955"/>
                  </a:lnTo>
                  <a:lnTo>
                    <a:pt x="8304" y="2760"/>
                  </a:lnTo>
                  <a:lnTo>
                    <a:pt x="8377" y="2589"/>
                  </a:lnTo>
                  <a:lnTo>
                    <a:pt x="8475" y="2442"/>
                  </a:lnTo>
                  <a:lnTo>
                    <a:pt x="8597" y="2271"/>
                  </a:lnTo>
                  <a:lnTo>
                    <a:pt x="8719" y="2149"/>
                  </a:lnTo>
                  <a:lnTo>
                    <a:pt x="8866" y="2027"/>
                  </a:lnTo>
                  <a:lnTo>
                    <a:pt x="9012" y="1905"/>
                  </a:lnTo>
                  <a:lnTo>
                    <a:pt x="9183" y="1807"/>
                  </a:lnTo>
                  <a:lnTo>
                    <a:pt x="9354" y="1734"/>
                  </a:lnTo>
                  <a:lnTo>
                    <a:pt x="9525" y="1661"/>
                  </a:lnTo>
                  <a:lnTo>
                    <a:pt x="9720" y="1612"/>
                  </a:lnTo>
                  <a:lnTo>
                    <a:pt x="9916" y="1588"/>
                  </a:lnTo>
                  <a:lnTo>
                    <a:pt x="10111" y="1563"/>
                  </a:lnTo>
                  <a:close/>
                  <a:moveTo>
                    <a:pt x="0" y="0"/>
                  </a:moveTo>
                  <a:lnTo>
                    <a:pt x="0" y="9232"/>
                  </a:lnTo>
                  <a:lnTo>
                    <a:pt x="3248" y="5080"/>
                  </a:lnTo>
                  <a:lnTo>
                    <a:pt x="3346" y="4958"/>
                  </a:lnTo>
                  <a:lnTo>
                    <a:pt x="3468" y="4885"/>
                  </a:lnTo>
                  <a:lnTo>
                    <a:pt x="3590" y="4836"/>
                  </a:lnTo>
                  <a:lnTo>
                    <a:pt x="3737" y="4811"/>
                  </a:lnTo>
                  <a:lnTo>
                    <a:pt x="3859" y="4836"/>
                  </a:lnTo>
                  <a:lnTo>
                    <a:pt x="4005" y="4885"/>
                  </a:lnTo>
                  <a:lnTo>
                    <a:pt x="4128" y="4958"/>
                  </a:lnTo>
                  <a:lnTo>
                    <a:pt x="4225" y="5080"/>
                  </a:lnTo>
                  <a:lnTo>
                    <a:pt x="9647" y="12016"/>
                  </a:lnTo>
                  <a:lnTo>
                    <a:pt x="10233" y="12016"/>
                  </a:lnTo>
                  <a:lnTo>
                    <a:pt x="10087" y="11772"/>
                  </a:lnTo>
                  <a:lnTo>
                    <a:pt x="8157" y="9305"/>
                  </a:lnTo>
                  <a:lnTo>
                    <a:pt x="9403" y="7718"/>
                  </a:lnTo>
                  <a:lnTo>
                    <a:pt x="9501" y="7596"/>
                  </a:lnTo>
                  <a:lnTo>
                    <a:pt x="9623" y="7522"/>
                  </a:lnTo>
                  <a:lnTo>
                    <a:pt x="9745" y="7473"/>
                  </a:lnTo>
                  <a:lnTo>
                    <a:pt x="9891" y="7449"/>
                  </a:lnTo>
                  <a:lnTo>
                    <a:pt x="10014" y="7473"/>
                  </a:lnTo>
                  <a:lnTo>
                    <a:pt x="10160" y="7522"/>
                  </a:lnTo>
                  <a:lnTo>
                    <a:pt x="10282" y="7596"/>
                  </a:lnTo>
                  <a:lnTo>
                    <a:pt x="10380" y="7718"/>
                  </a:lnTo>
                  <a:lnTo>
                    <a:pt x="13750" y="12016"/>
                  </a:lnTo>
                  <a:lnTo>
                    <a:pt x="14068" y="12016"/>
                  </a:lnTo>
                  <a:lnTo>
                    <a:pt x="14068" y="0"/>
                  </a:lnTo>
                  <a:close/>
                </a:path>
              </a:pathLst>
            </a:custGeom>
            <a:solidFill>
              <a:srgbClr val="FFB600"/>
            </a:solidFill>
            <a:ln>
              <a:noFill/>
            </a:ln>
          </p:spPr>
          <p:txBody>
            <a:bodyPr spcFirstLastPara="1" wrap="square" lIns="121900" tIns="121900" rIns="121900" bIns="121900" anchor="ctr" anchorCtr="0">
              <a:noAutofit/>
            </a:bodyPr>
            <a:lstStyle/>
            <a:p>
              <a:endParaRPr sz="2400"/>
            </a:p>
          </p:txBody>
        </p:sp>
      </p:grpSp>
      <p:pic>
        <p:nvPicPr>
          <p:cNvPr id="5" name="Billede 4" descr="Et billede, der indeholder bygning, udendørs, person, jord&#10;&#10;Automatisk genereret beskrivelse">
            <a:extLst>
              <a:ext uri="{FF2B5EF4-FFF2-40B4-BE49-F238E27FC236}">
                <a16:creationId xmlns:a16="http://schemas.microsoft.com/office/drawing/2014/main" id="{9BDCC6AD-82D4-0948-8F70-0B9C8A7402E3}"/>
              </a:ext>
            </a:extLst>
          </p:cNvPr>
          <p:cNvPicPr>
            <a:picLocks noChangeAspect="1"/>
          </p:cNvPicPr>
          <p:nvPr/>
        </p:nvPicPr>
        <p:blipFill>
          <a:blip r:embed="rId3"/>
          <a:stretch>
            <a:fillRect/>
          </a:stretch>
        </p:blipFill>
        <p:spPr>
          <a:xfrm>
            <a:off x="6033383" y="2211572"/>
            <a:ext cx="5682695" cy="3444949"/>
          </a:xfrm>
          <a:prstGeom prst="rect">
            <a:avLst/>
          </a:prstGeom>
        </p:spPr>
      </p:pic>
    </p:spTree>
    <p:extLst>
      <p:ext uri="{BB962C8B-B14F-4D97-AF65-F5344CB8AC3E}">
        <p14:creationId xmlns:p14="http://schemas.microsoft.com/office/powerpoint/2010/main" val="18874718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F8EE3D9-0495-8640-AD50-62346AF326EB}"/>
              </a:ext>
            </a:extLst>
          </p:cNvPr>
          <p:cNvSpPr>
            <a:spLocks noGrp="1"/>
          </p:cNvSpPr>
          <p:nvPr>
            <p:ph type="title"/>
          </p:nvPr>
        </p:nvSpPr>
        <p:spPr/>
        <p:txBody>
          <a:bodyPr/>
          <a:lstStyle/>
          <a:p>
            <a:r>
              <a:rPr lang="da-DK" dirty="0"/>
              <a:t>Program for de to moduler</a:t>
            </a:r>
          </a:p>
        </p:txBody>
      </p:sp>
      <p:sp>
        <p:nvSpPr>
          <p:cNvPr id="3" name="Pladsholder til indhold 2">
            <a:extLst>
              <a:ext uri="{FF2B5EF4-FFF2-40B4-BE49-F238E27FC236}">
                <a16:creationId xmlns:a16="http://schemas.microsoft.com/office/drawing/2014/main" id="{ADC67AF3-4C8E-3841-B7B4-2AE33A8B38A9}"/>
              </a:ext>
            </a:extLst>
          </p:cNvPr>
          <p:cNvSpPr>
            <a:spLocks noGrp="1"/>
          </p:cNvSpPr>
          <p:nvPr>
            <p:ph idx="1"/>
          </p:nvPr>
        </p:nvSpPr>
        <p:spPr/>
        <p:txBody>
          <a:bodyPr/>
          <a:lstStyle/>
          <a:p>
            <a:r>
              <a:rPr lang="da-DK" dirty="0"/>
              <a:t>I dag arbejder vi med at skrive jeres taler</a:t>
            </a:r>
          </a:p>
          <a:p>
            <a:r>
              <a:rPr lang="da-DK" dirty="0"/>
              <a:t>Næste gang arbejder vi med fremførelse af jeres oplæg. Vi skal se et par oplæg. Vi analyserer kropssprog, stemme og nervøsitet</a:t>
            </a:r>
          </a:p>
        </p:txBody>
      </p:sp>
    </p:spTree>
    <p:extLst>
      <p:ext uri="{BB962C8B-B14F-4D97-AF65-F5344CB8AC3E}">
        <p14:creationId xmlns:p14="http://schemas.microsoft.com/office/powerpoint/2010/main" val="41066177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felt 1">
            <a:extLst>
              <a:ext uri="{FF2B5EF4-FFF2-40B4-BE49-F238E27FC236}">
                <a16:creationId xmlns:a16="http://schemas.microsoft.com/office/drawing/2014/main" id="{07CAAE2F-68AA-C243-9DCA-F01ABDE0D2F7}"/>
              </a:ext>
            </a:extLst>
          </p:cNvPr>
          <p:cNvSpPr txBox="1"/>
          <p:nvPr/>
        </p:nvSpPr>
        <p:spPr>
          <a:xfrm>
            <a:off x="814388" y="557213"/>
            <a:ext cx="184731" cy="369332"/>
          </a:xfrm>
          <a:prstGeom prst="rect">
            <a:avLst/>
          </a:prstGeom>
          <a:noFill/>
        </p:spPr>
        <p:txBody>
          <a:bodyPr wrap="none" rtlCol="0">
            <a:spAutoFit/>
          </a:bodyPr>
          <a:lstStyle/>
          <a:p>
            <a:endParaRPr lang="da-DK" dirty="0"/>
          </a:p>
        </p:txBody>
      </p:sp>
      <p:sp>
        <p:nvSpPr>
          <p:cNvPr id="3" name="Tekstfelt 2">
            <a:extLst>
              <a:ext uri="{FF2B5EF4-FFF2-40B4-BE49-F238E27FC236}">
                <a16:creationId xmlns:a16="http://schemas.microsoft.com/office/drawing/2014/main" id="{123D2AE7-7B90-BD4C-BFDE-8EDB071D02C3}"/>
              </a:ext>
            </a:extLst>
          </p:cNvPr>
          <p:cNvSpPr txBox="1"/>
          <p:nvPr/>
        </p:nvSpPr>
        <p:spPr>
          <a:xfrm>
            <a:off x="757238" y="442913"/>
            <a:ext cx="184731" cy="369332"/>
          </a:xfrm>
          <a:prstGeom prst="rect">
            <a:avLst/>
          </a:prstGeom>
          <a:noFill/>
        </p:spPr>
        <p:txBody>
          <a:bodyPr wrap="none" rtlCol="0">
            <a:spAutoFit/>
          </a:bodyPr>
          <a:lstStyle/>
          <a:p>
            <a:endParaRPr lang="da-DK" dirty="0"/>
          </a:p>
        </p:txBody>
      </p:sp>
      <p:sp>
        <p:nvSpPr>
          <p:cNvPr id="4" name="Rektangel 3">
            <a:extLst>
              <a:ext uri="{FF2B5EF4-FFF2-40B4-BE49-F238E27FC236}">
                <a16:creationId xmlns:a16="http://schemas.microsoft.com/office/drawing/2014/main" id="{34CA6C25-2CE1-BC46-8B3C-D930E389EFC0}"/>
              </a:ext>
            </a:extLst>
          </p:cNvPr>
          <p:cNvSpPr/>
          <p:nvPr/>
        </p:nvSpPr>
        <p:spPr>
          <a:xfrm>
            <a:off x="0" y="166568"/>
            <a:ext cx="12044363" cy="6524863"/>
          </a:xfrm>
          <a:prstGeom prst="rect">
            <a:avLst/>
          </a:prstGeom>
        </p:spPr>
        <p:txBody>
          <a:bodyPr wrap="square">
            <a:spAutoFit/>
          </a:bodyPr>
          <a:lstStyle/>
          <a:p>
            <a:pPr marL="114300" indent="0">
              <a:buNone/>
            </a:pPr>
            <a:r>
              <a:rPr lang="da-DK" sz="1900" i="1" dirty="0"/>
              <a:t>To </a:t>
            </a:r>
            <a:r>
              <a:rPr lang="da-DK" sz="1900" i="1" dirty="0" err="1"/>
              <a:t>sma</a:t>
            </a:r>
            <a:r>
              <a:rPr lang="da-DK" sz="1900" i="1" dirty="0"/>
              <a:t>̊ børn ligger på et gulv, imens fluerne danser rundt på deres øjne og ind og ud af deres munde. De </a:t>
            </a:r>
            <a:r>
              <a:rPr lang="da-DK" sz="1900" i="1" dirty="0" err="1"/>
              <a:t>sma</a:t>
            </a:r>
            <a:r>
              <a:rPr lang="da-DK" sz="1900" i="1" dirty="0"/>
              <a:t>̊ børn bor i Afrika, og deres storesøster </a:t>
            </a:r>
            <a:r>
              <a:rPr lang="da-DK" sz="1900" i="1" dirty="0" err="1"/>
              <a:t>Mgala</a:t>
            </a:r>
            <a:r>
              <a:rPr lang="da-DK" sz="1900" i="1" dirty="0"/>
              <a:t> skal passe dem, fordi deres mor er syg af aids. </a:t>
            </a:r>
            <a:r>
              <a:rPr lang="da-DK" sz="1900" i="1" dirty="0" err="1"/>
              <a:t>Mgala</a:t>
            </a:r>
            <a:r>
              <a:rPr lang="da-DK" sz="1900" i="1" dirty="0"/>
              <a:t> er 10 </a:t>
            </a:r>
            <a:r>
              <a:rPr lang="da-DK" sz="1900" i="1" dirty="0" err="1"/>
              <a:t>år</a:t>
            </a:r>
            <a:r>
              <a:rPr lang="da-DK" sz="1900" i="1" dirty="0"/>
              <a:t> og kan ikke komme i skole, fordi hun </a:t>
            </a:r>
            <a:r>
              <a:rPr lang="da-DK" sz="1900" i="1" dirty="0" err="1"/>
              <a:t>sa</a:t>
            </a:r>
            <a:r>
              <a:rPr lang="da-DK" sz="1900" i="1" dirty="0"/>
              <a:t>̊ skal gå i to en halv time hver vej.</a:t>
            </a:r>
            <a:endParaRPr lang="da-DK" sz="1900" dirty="0"/>
          </a:p>
          <a:p>
            <a:pPr marL="114300" indent="0">
              <a:buNone/>
            </a:pPr>
            <a:r>
              <a:rPr lang="da-DK" sz="1900" i="1" dirty="0"/>
              <a:t>Nu skal I høre om, hvorfor vi igen i </a:t>
            </a:r>
            <a:r>
              <a:rPr lang="da-DK" sz="1900" i="1" dirty="0" err="1"/>
              <a:t>år</a:t>
            </a:r>
            <a:r>
              <a:rPr lang="da-DK" sz="1900" i="1" dirty="0"/>
              <a:t> skal være i med Operation dagsværk. I vil høre om, hvorfor vi kan være med til at gøre en forskel for </a:t>
            </a:r>
            <a:r>
              <a:rPr lang="da-DK" sz="1900" i="1" dirty="0" err="1"/>
              <a:t>Mgala</a:t>
            </a:r>
            <a:r>
              <a:rPr lang="da-DK" sz="1900" i="1" dirty="0"/>
              <a:t> og om, hvad vi kan gøre anderledes til forskel fra sidste </a:t>
            </a:r>
            <a:r>
              <a:rPr lang="da-DK" sz="1900" i="1" dirty="0" err="1"/>
              <a:t>år</a:t>
            </a:r>
            <a:r>
              <a:rPr lang="da-DK" sz="1900" i="1" dirty="0"/>
              <a:t>. </a:t>
            </a:r>
            <a:endParaRPr lang="da-DK" sz="1900" dirty="0"/>
          </a:p>
          <a:p>
            <a:pPr marL="114300" indent="0">
              <a:buNone/>
            </a:pPr>
            <a:r>
              <a:rPr lang="da-DK" sz="1900" i="1" dirty="0"/>
              <a:t>På vores skole har vi været med i Operation Dagsværk i de sidste 10 </a:t>
            </a:r>
            <a:r>
              <a:rPr lang="da-DK" sz="1900" i="1" dirty="0" err="1"/>
              <a:t>år</a:t>
            </a:r>
            <a:r>
              <a:rPr lang="da-DK" sz="1900" i="1" dirty="0"/>
              <a:t>, og vi har altid været en af de skoler, der samlede mest ind. Sidste </a:t>
            </a:r>
            <a:r>
              <a:rPr lang="da-DK" sz="1900" i="1" dirty="0" err="1"/>
              <a:t>år</a:t>
            </a:r>
            <a:r>
              <a:rPr lang="da-DK" sz="1900" i="1" dirty="0"/>
              <a:t> gik der desværre ged i den, fordi rigtig mange valgte at gå på druk og gå på værtshus uden at lave noget af det, vi havde aftalt. Det gav en masse klager fra lærere og forældre. </a:t>
            </a:r>
            <a:r>
              <a:rPr lang="da-DK" sz="1900" i="1" dirty="0" err="1"/>
              <a:t>Sa</a:t>
            </a:r>
            <a:r>
              <a:rPr lang="da-DK" sz="1900" i="1" dirty="0"/>
              <a:t>̊ i stedet for at blive en positiv dag blev det en dag hvor skolens ry led et knæk </a:t>
            </a:r>
            <a:r>
              <a:rPr lang="da-DK" sz="1900" dirty="0"/>
              <a:t>- </a:t>
            </a:r>
            <a:r>
              <a:rPr lang="da-DK" sz="1900" i="1" dirty="0"/>
              <a:t>ikke mindst på grund af Ekstra Bladets overskrift om </a:t>
            </a:r>
            <a:r>
              <a:rPr lang="da-DK" sz="1900" i="1" dirty="0" err="1"/>
              <a:t>mindreårige</a:t>
            </a:r>
            <a:r>
              <a:rPr lang="da-DK" sz="1900" i="1" dirty="0"/>
              <a:t> fulde unge i skoletiden. </a:t>
            </a:r>
            <a:endParaRPr lang="da-DK" sz="1900" dirty="0"/>
          </a:p>
          <a:p>
            <a:pPr marL="114300" indent="0">
              <a:buNone/>
            </a:pPr>
            <a:r>
              <a:rPr lang="da-DK" sz="1900" i="1" dirty="0"/>
              <a:t>Men vi skal være med igen i </a:t>
            </a:r>
            <a:r>
              <a:rPr lang="da-DK" sz="1900" i="1" dirty="0" err="1"/>
              <a:t>år</a:t>
            </a:r>
            <a:r>
              <a:rPr lang="da-DK" sz="1900" i="1" dirty="0"/>
              <a:t> alligevel. Og det skal vi, fordi der er børn som </a:t>
            </a:r>
            <a:r>
              <a:rPr lang="da-DK" sz="1900" i="1" dirty="0" err="1"/>
              <a:t>Mgala</a:t>
            </a:r>
            <a:r>
              <a:rPr lang="da-DK" sz="1900" i="1" dirty="0"/>
              <a:t>. Hun skal ikke gå i to en halv time til skole. Vi kan hjælpe til, at hun </a:t>
            </a:r>
            <a:r>
              <a:rPr lang="da-DK" sz="1900" i="1" dirty="0" err="1"/>
              <a:t>får</a:t>
            </a:r>
            <a:r>
              <a:rPr lang="da-DK" sz="1900" i="1" dirty="0"/>
              <a:t> en skole i nærheden af sit hjem. Hvis vi støtter skolegangen hos børn som </a:t>
            </a:r>
            <a:r>
              <a:rPr lang="da-DK" sz="1900" i="1" dirty="0" err="1"/>
              <a:t>Mgala</a:t>
            </a:r>
            <a:r>
              <a:rPr lang="da-DK" sz="1900" i="1" dirty="0"/>
              <a:t>, vil vi på længere sigt </a:t>
            </a:r>
            <a:r>
              <a:rPr lang="da-DK" sz="1900" i="1" dirty="0" err="1"/>
              <a:t>ogsa</a:t>
            </a:r>
            <a:r>
              <a:rPr lang="da-DK" sz="1900" i="1" dirty="0"/>
              <a:t>̊ være med til at forhindre, at aids bliver </a:t>
            </a:r>
            <a:r>
              <a:rPr lang="da-DK" sz="1900" i="1" dirty="0" err="1"/>
              <a:t>sa</a:t>
            </a:r>
            <a:r>
              <a:rPr lang="da-DK" sz="1900" i="1" dirty="0"/>
              <a:t>̊ udbredt. Med skole følger oplysning og med oplysning følger mere hensigtsmæssig opførsel i forhold til en smitsom sygdom som aids. </a:t>
            </a:r>
            <a:endParaRPr lang="da-DK" sz="1900" dirty="0"/>
          </a:p>
          <a:p>
            <a:pPr marL="114300" indent="0">
              <a:buNone/>
            </a:pPr>
            <a:r>
              <a:rPr lang="da-DK" sz="1900" i="1" dirty="0"/>
              <a:t>Nu tænker rektor og lærerne nok, at vi igen i </a:t>
            </a:r>
            <a:r>
              <a:rPr lang="da-DK" sz="1900" i="1" dirty="0" err="1"/>
              <a:t>år</a:t>
            </a:r>
            <a:r>
              <a:rPr lang="da-DK" sz="1900" i="1" dirty="0"/>
              <a:t> ikke vil passe vores job på OD- dagen. Og der vil jo </a:t>
            </a:r>
            <a:r>
              <a:rPr lang="da-DK" sz="1900" i="1" dirty="0" err="1"/>
              <a:t>ogsa</a:t>
            </a:r>
            <a:r>
              <a:rPr lang="da-DK" sz="1900" i="1" dirty="0"/>
              <a:t>̊ helt sikkert være nogle, der ikke kan finde ud at opføre sig ordentligt. Men vi kan ikke svigte de børn i Afrika, som vi kan gøre en forskel for. </a:t>
            </a:r>
            <a:endParaRPr lang="da-DK" sz="1900" dirty="0"/>
          </a:p>
          <a:p>
            <a:pPr marL="114300" indent="0">
              <a:buNone/>
            </a:pPr>
            <a:r>
              <a:rPr lang="da-DK" sz="1900" i="1" dirty="0"/>
              <a:t>O.k., det er irriterende med dem, der ikke bakker op om vores projekt, men det er ikke grund nok til, at det skal nedlægge OD på vores skole. </a:t>
            </a:r>
            <a:endParaRPr lang="da-DK" sz="1900" dirty="0"/>
          </a:p>
          <a:p>
            <a:pPr marL="114300" indent="0">
              <a:buNone/>
            </a:pPr>
            <a:r>
              <a:rPr lang="da-DK" sz="1900" i="1" dirty="0"/>
              <a:t>Lad os gå ud på gaderne alle sammen og hjælpe til, at </a:t>
            </a:r>
            <a:r>
              <a:rPr lang="da-DK" sz="1900" i="1" dirty="0" err="1"/>
              <a:t>Mgala</a:t>
            </a:r>
            <a:r>
              <a:rPr lang="da-DK" sz="1900" i="1" dirty="0"/>
              <a:t> kan komme i skole, selvom hun </a:t>
            </a:r>
            <a:r>
              <a:rPr lang="da-DK" sz="1900" i="1" dirty="0" err="1"/>
              <a:t>ogsa</a:t>
            </a:r>
            <a:r>
              <a:rPr lang="da-DK" sz="1900" i="1" dirty="0"/>
              <a:t>̊ skal passe sine søskende. Lad os hjælpe andre, selvom der er nogle, der ikke kan finde ud af at være seriøse. Operation Dagsværk er vigtig. </a:t>
            </a:r>
            <a:endParaRPr lang="da-DK" sz="1900" dirty="0"/>
          </a:p>
        </p:txBody>
      </p:sp>
    </p:spTree>
    <p:extLst>
      <p:ext uri="{BB962C8B-B14F-4D97-AF65-F5344CB8AC3E}">
        <p14:creationId xmlns:p14="http://schemas.microsoft.com/office/powerpoint/2010/main" val="342472893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4BC8B62-DDAB-7E4D-8D55-32C28A0AC727}"/>
              </a:ext>
            </a:extLst>
          </p:cNvPr>
          <p:cNvSpPr>
            <a:spLocks noGrp="1"/>
          </p:cNvSpPr>
          <p:nvPr>
            <p:ph type="title"/>
          </p:nvPr>
        </p:nvSpPr>
        <p:spPr/>
        <p:txBody>
          <a:bodyPr/>
          <a:lstStyle/>
          <a:p>
            <a:r>
              <a:rPr lang="da-DK" dirty="0"/>
              <a:t>Disposition over OD-tale</a:t>
            </a:r>
          </a:p>
        </p:txBody>
      </p:sp>
      <p:sp>
        <p:nvSpPr>
          <p:cNvPr id="3" name="Pladsholder til indhold 2">
            <a:extLst>
              <a:ext uri="{FF2B5EF4-FFF2-40B4-BE49-F238E27FC236}">
                <a16:creationId xmlns:a16="http://schemas.microsoft.com/office/drawing/2014/main" id="{5133D04C-536E-FA42-874B-5A1A62241BF7}"/>
              </a:ext>
            </a:extLst>
          </p:cNvPr>
          <p:cNvSpPr>
            <a:spLocks noGrp="1"/>
          </p:cNvSpPr>
          <p:nvPr>
            <p:ph idx="1"/>
          </p:nvPr>
        </p:nvSpPr>
        <p:spPr/>
        <p:txBody>
          <a:bodyPr>
            <a:normAutofit fontScale="92500" lnSpcReduction="20000"/>
          </a:bodyPr>
          <a:lstStyle/>
          <a:p>
            <a:r>
              <a:rPr lang="da-DK" dirty="0"/>
              <a:t>Indledning</a:t>
            </a:r>
          </a:p>
          <a:p>
            <a:pPr lvl="1"/>
            <a:r>
              <a:rPr lang="da-DK" dirty="0"/>
              <a:t>Scene: to små syge børn passes af storesøsteren </a:t>
            </a:r>
            <a:r>
              <a:rPr lang="da-DK" dirty="0" err="1"/>
              <a:t>Mgala</a:t>
            </a:r>
            <a:endParaRPr lang="da-DK" dirty="0"/>
          </a:p>
          <a:p>
            <a:pPr lvl="1"/>
            <a:r>
              <a:rPr lang="da-DK" dirty="0"/>
              <a:t>Lyttervejledning: Nu skal I høre om, hvorfor vi skal være med i OD. I skal høre om, hvorfor vi kan gøre en forskel for </a:t>
            </a:r>
            <a:r>
              <a:rPr lang="da-DK" dirty="0" err="1"/>
              <a:t>Mgala</a:t>
            </a:r>
            <a:r>
              <a:rPr lang="da-DK" dirty="0"/>
              <a:t>. Og I skal høre om, hvad vi kan gøre anderledes fra sidste år.</a:t>
            </a:r>
          </a:p>
          <a:p>
            <a:r>
              <a:rPr lang="da-DK" dirty="0"/>
              <a:t>Hoveddel</a:t>
            </a:r>
          </a:p>
          <a:p>
            <a:pPr lvl="1"/>
            <a:r>
              <a:rPr lang="da-DK" dirty="0"/>
              <a:t>Del 1: sidste år gik mange på værtshus i stedet </a:t>
            </a:r>
            <a:r>
              <a:rPr lang="da-DK" dirty="0">
                <a:sym typeface="Wingdings" pitchFamily="2" charset="2"/>
              </a:rPr>
              <a:t> det blev en dårlig dag, hvor skolens ry led et knæk</a:t>
            </a:r>
          </a:p>
          <a:p>
            <a:pPr lvl="1"/>
            <a:r>
              <a:rPr lang="da-DK" dirty="0">
                <a:sym typeface="Wingdings" pitchFamily="2" charset="2"/>
              </a:rPr>
              <a:t>Del 2: Men vi skal være med i år alligevel. Det skal vi for </a:t>
            </a:r>
            <a:r>
              <a:rPr lang="da-DK" dirty="0" err="1">
                <a:sym typeface="Wingdings" pitchFamily="2" charset="2"/>
              </a:rPr>
              <a:t>Mgalas</a:t>
            </a:r>
            <a:r>
              <a:rPr lang="da-DK" dirty="0">
                <a:sym typeface="Wingdings" pitchFamily="2" charset="2"/>
              </a:rPr>
              <a:t> skyld</a:t>
            </a:r>
          </a:p>
          <a:p>
            <a:pPr lvl="1"/>
            <a:r>
              <a:rPr lang="da-DK" dirty="0"/>
              <a:t>Del 3: Rektor og forældre tror sikkert, vi vil svigte ligesom sidste år. Men vi må ikke svigte </a:t>
            </a:r>
            <a:r>
              <a:rPr lang="da-DK" dirty="0" err="1"/>
              <a:t>Mgala</a:t>
            </a:r>
            <a:r>
              <a:rPr lang="da-DK" dirty="0"/>
              <a:t> og børnene i Afrika, bare fordi nogle ikke kan opføre sig ordentligt</a:t>
            </a:r>
          </a:p>
          <a:p>
            <a:r>
              <a:rPr lang="da-DK" dirty="0"/>
              <a:t>Afslutning</a:t>
            </a:r>
          </a:p>
          <a:p>
            <a:pPr lvl="1"/>
            <a:r>
              <a:rPr lang="da-DK" dirty="0"/>
              <a:t>Lad os sammen gå på gaden og hjælpe. Operations Dagsværk er vigtigt</a:t>
            </a:r>
          </a:p>
          <a:p>
            <a:pPr lvl="1"/>
            <a:endParaRPr lang="da-DK" dirty="0"/>
          </a:p>
        </p:txBody>
      </p:sp>
    </p:spTree>
    <p:extLst>
      <p:ext uri="{BB962C8B-B14F-4D97-AF65-F5344CB8AC3E}">
        <p14:creationId xmlns:p14="http://schemas.microsoft.com/office/powerpoint/2010/main" val="35222353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0"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17" presetClass="entr" presetSubtype="1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17" presetClass="entr" presetSubtype="10"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p:cTn id="25"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6" dur="500" fill="hold"/>
                                        <p:tgtEl>
                                          <p:spTgt spid="3">
                                            <p:txEl>
                                              <p:pRg st="3" end="3"/>
                                            </p:txEl>
                                          </p:spTgt>
                                        </p:tgtEl>
                                        <p:attrNameLst>
                                          <p:attrName>ppt_h</p:attrName>
                                        </p:attrNameLst>
                                      </p:cBhvr>
                                      <p:tavLst>
                                        <p:tav tm="0">
                                          <p:val>
                                            <p:strVal val="#ppt_h"/>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17" presetClass="entr" presetSubtype="10"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2" dur="500" fill="hold"/>
                                        <p:tgtEl>
                                          <p:spTgt spid="3">
                                            <p:txEl>
                                              <p:pRg st="4" end="4"/>
                                            </p:txEl>
                                          </p:spTgt>
                                        </p:tgtEl>
                                        <p:attrNameLst>
                                          <p:attrName>ppt_h</p:attrName>
                                        </p:attrNameLst>
                                      </p:cBhvr>
                                      <p:tavLst>
                                        <p:tav tm="0">
                                          <p:val>
                                            <p:strVal val="#ppt_h"/>
                                          </p:val>
                                        </p:tav>
                                        <p:tav tm="100000">
                                          <p:val>
                                            <p:strVal val="#ppt_h"/>
                                          </p:val>
                                        </p:tav>
                                      </p:tavLst>
                                    </p:anim>
                                  </p:childTnLst>
                                </p:cTn>
                              </p:par>
                            </p:childTnLst>
                          </p:cTn>
                        </p:par>
                      </p:childTnLst>
                    </p:cTn>
                  </p:par>
                  <p:par>
                    <p:cTn id="33" fill="hold">
                      <p:stCondLst>
                        <p:cond delay="indefinite"/>
                      </p:stCondLst>
                      <p:childTnLst>
                        <p:par>
                          <p:cTn id="34" fill="hold">
                            <p:stCondLst>
                              <p:cond delay="0"/>
                            </p:stCondLst>
                            <p:childTnLst>
                              <p:par>
                                <p:cTn id="35" presetID="17" presetClass="entr" presetSubtype="10"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p:cTn id="37"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8" dur="500" fill="hold"/>
                                        <p:tgtEl>
                                          <p:spTgt spid="3">
                                            <p:txEl>
                                              <p:pRg st="5" end="5"/>
                                            </p:txEl>
                                          </p:spTgt>
                                        </p:tgtEl>
                                        <p:attrNameLst>
                                          <p:attrName>ppt_h</p:attrName>
                                        </p:attrNameLst>
                                      </p:cBhvr>
                                      <p:tavLst>
                                        <p:tav tm="0">
                                          <p:val>
                                            <p:strVal val="#ppt_h"/>
                                          </p:val>
                                        </p:tav>
                                        <p:tav tm="100000">
                                          <p:val>
                                            <p:strVal val="#ppt_h"/>
                                          </p:val>
                                        </p:tav>
                                      </p:tavLst>
                                    </p:anim>
                                  </p:childTnLst>
                                </p:cTn>
                              </p:par>
                            </p:childTnLst>
                          </p:cTn>
                        </p:par>
                      </p:childTnLst>
                    </p:cTn>
                  </p:par>
                  <p:par>
                    <p:cTn id="39" fill="hold">
                      <p:stCondLst>
                        <p:cond delay="indefinite"/>
                      </p:stCondLst>
                      <p:childTnLst>
                        <p:par>
                          <p:cTn id="40" fill="hold">
                            <p:stCondLst>
                              <p:cond delay="0"/>
                            </p:stCondLst>
                            <p:childTnLst>
                              <p:par>
                                <p:cTn id="41" presetID="17" presetClass="entr" presetSubtype="10"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p:cTn id="43"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4" dur="500" fill="hold"/>
                                        <p:tgtEl>
                                          <p:spTgt spid="3">
                                            <p:txEl>
                                              <p:pRg st="6" end="6"/>
                                            </p:txEl>
                                          </p:spTgt>
                                        </p:tgtEl>
                                        <p:attrNameLst>
                                          <p:attrName>ppt_h</p:attrName>
                                        </p:attrNameLst>
                                      </p:cBhvr>
                                      <p:tavLst>
                                        <p:tav tm="0">
                                          <p:val>
                                            <p:strVal val="#ppt_h"/>
                                          </p:val>
                                        </p:tav>
                                        <p:tav tm="100000">
                                          <p:val>
                                            <p:strVal val="#ppt_h"/>
                                          </p:val>
                                        </p:tav>
                                      </p:tavLst>
                                    </p:anim>
                                  </p:childTnLst>
                                </p:cTn>
                              </p:par>
                            </p:childTnLst>
                          </p:cTn>
                        </p:par>
                      </p:childTnLst>
                    </p:cTn>
                  </p:par>
                  <p:par>
                    <p:cTn id="45" fill="hold">
                      <p:stCondLst>
                        <p:cond delay="indefinite"/>
                      </p:stCondLst>
                      <p:childTnLst>
                        <p:par>
                          <p:cTn id="46" fill="hold">
                            <p:stCondLst>
                              <p:cond delay="0"/>
                            </p:stCondLst>
                            <p:childTnLst>
                              <p:par>
                                <p:cTn id="47" presetID="17" presetClass="entr" presetSubtype="10" fill="hold"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p:cTn id="49"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50" dur="500" fill="hold"/>
                                        <p:tgtEl>
                                          <p:spTgt spid="3">
                                            <p:txEl>
                                              <p:pRg st="7" end="7"/>
                                            </p:txEl>
                                          </p:spTgt>
                                        </p:tgtEl>
                                        <p:attrNameLst>
                                          <p:attrName>ppt_h</p:attrName>
                                        </p:attrNameLst>
                                      </p:cBhvr>
                                      <p:tavLst>
                                        <p:tav tm="0">
                                          <p:val>
                                            <p:strVal val="#ppt_h"/>
                                          </p:val>
                                        </p:tav>
                                        <p:tav tm="100000">
                                          <p:val>
                                            <p:strVal val="#ppt_h"/>
                                          </p:val>
                                        </p:tav>
                                      </p:tavLst>
                                    </p:anim>
                                  </p:childTnLst>
                                </p:cTn>
                              </p:par>
                            </p:childTnLst>
                          </p:cTn>
                        </p:par>
                      </p:childTnLst>
                    </p:cTn>
                  </p:par>
                  <p:par>
                    <p:cTn id="51" fill="hold">
                      <p:stCondLst>
                        <p:cond delay="indefinite"/>
                      </p:stCondLst>
                      <p:childTnLst>
                        <p:par>
                          <p:cTn id="52" fill="hold">
                            <p:stCondLst>
                              <p:cond delay="0"/>
                            </p:stCondLst>
                            <p:childTnLst>
                              <p:par>
                                <p:cTn id="53" presetID="17" presetClass="entr" presetSubtype="10" fill="hold"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p:cTn id="55" dur="500" fill="hold"/>
                                        <p:tgtEl>
                                          <p:spTgt spid="3">
                                            <p:txEl>
                                              <p:pRg st="8" end="8"/>
                                            </p:txEl>
                                          </p:spTgt>
                                        </p:tgtEl>
                                        <p:attrNameLst>
                                          <p:attrName>ppt_w</p:attrName>
                                        </p:attrNameLst>
                                      </p:cBhvr>
                                      <p:tavLst>
                                        <p:tav tm="0">
                                          <p:val>
                                            <p:fltVal val="0"/>
                                          </p:val>
                                        </p:tav>
                                        <p:tav tm="100000">
                                          <p:val>
                                            <p:strVal val="#ppt_w"/>
                                          </p:val>
                                        </p:tav>
                                      </p:tavLst>
                                    </p:anim>
                                    <p:anim calcmode="lin" valueType="num">
                                      <p:cBhvr>
                                        <p:cTn id="56" dur="500" fill="hold"/>
                                        <p:tgtEl>
                                          <p:spTgt spid="3">
                                            <p:txEl>
                                              <p:pRg st="8" end="8"/>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felt 1">
            <a:extLst>
              <a:ext uri="{FF2B5EF4-FFF2-40B4-BE49-F238E27FC236}">
                <a16:creationId xmlns:a16="http://schemas.microsoft.com/office/drawing/2014/main" id="{07CAAE2F-68AA-C243-9DCA-F01ABDE0D2F7}"/>
              </a:ext>
            </a:extLst>
          </p:cNvPr>
          <p:cNvSpPr txBox="1"/>
          <p:nvPr/>
        </p:nvSpPr>
        <p:spPr>
          <a:xfrm>
            <a:off x="814388" y="557213"/>
            <a:ext cx="184731" cy="369332"/>
          </a:xfrm>
          <a:prstGeom prst="rect">
            <a:avLst/>
          </a:prstGeom>
          <a:noFill/>
        </p:spPr>
        <p:txBody>
          <a:bodyPr wrap="none" rtlCol="0">
            <a:spAutoFit/>
          </a:bodyPr>
          <a:lstStyle/>
          <a:p>
            <a:endParaRPr lang="da-DK" dirty="0"/>
          </a:p>
        </p:txBody>
      </p:sp>
      <p:sp>
        <p:nvSpPr>
          <p:cNvPr id="3" name="Tekstfelt 2">
            <a:extLst>
              <a:ext uri="{FF2B5EF4-FFF2-40B4-BE49-F238E27FC236}">
                <a16:creationId xmlns:a16="http://schemas.microsoft.com/office/drawing/2014/main" id="{123D2AE7-7B90-BD4C-BFDE-8EDB071D02C3}"/>
              </a:ext>
            </a:extLst>
          </p:cNvPr>
          <p:cNvSpPr txBox="1"/>
          <p:nvPr/>
        </p:nvSpPr>
        <p:spPr>
          <a:xfrm>
            <a:off x="757238" y="442913"/>
            <a:ext cx="184731" cy="369332"/>
          </a:xfrm>
          <a:prstGeom prst="rect">
            <a:avLst/>
          </a:prstGeom>
          <a:noFill/>
        </p:spPr>
        <p:txBody>
          <a:bodyPr wrap="none" rtlCol="0">
            <a:spAutoFit/>
          </a:bodyPr>
          <a:lstStyle/>
          <a:p>
            <a:endParaRPr lang="da-DK" dirty="0"/>
          </a:p>
        </p:txBody>
      </p:sp>
      <p:sp>
        <p:nvSpPr>
          <p:cNvPr id="4" name="Rektangel 3">
            <a:extLst>
              <a:ext uri="{FF2B5EF4-FFF2-40B4-BE49-F238E27FC236}">
                <a16:creationId xmlns:a16="http://schemas.microsoft.com/office/drawing/2014/main" id="{34CA6C25-2CE1-BC46-8B3C-D930E389EFC0}"/>
              </a:ext>
            </a:extLst>
          </p:cNvPr>
          <p:cNvSpPr/>
          <p:nvPr/>
        </p:nvSpPr>
        <p:spPr>
          <a:xfrm>
            <a:off x="0" y="166568"/>
            <a:ext cx="12044363" cy="6524863"/>
          </a:xfrm>
          <a:prstGeom prst="rect">
            <a:avLst/>
          </a:prstGeom>
        </p:spPr>
        <p:txBody>
          <a:bodyPr wrap="square">
            <a:spAutoFit/>
          </a:bodyPr>
          <a:lstStyle/>
          <a:p>
            <a:pPr marL="114300" indent="0">
              <a:buNone/>
            </a:pPr>
            <a:r>
              <a:rPr lang="da-DK" sz="1900" i="1" dirty="0">
                <a:solidFill>
                  <a:schemeClr val="accent5"/>
                </a:solidFill>
              </a:rPr>
              <a:t>To </a:t>
            </a:r>
            <a:r>
              <a:rPr lang="da-DK" sz="1900" i="1" dirty="0" err="1">
                <a:solidFill>
                  <a:schemeClr val="accent5"/>
                </a:solidFill>
              </a:rPr>
              <a:t>sma</a:t>
            </a:r>
            <a:r>
              <a:rPr lang="da-DK" sz="1900" i="1" dirty="0">
                <a:solidFill>
                  <a:schemeClr val="accent5"/>
                </a:solidFill>
              </a:rPr>
              <a:t>̊ børn ligger på et gulv, imens fluerne danser rundt på deres øjne og ind og ud af deres munde. De </a:t>
            </a:r>
            <a:r>
              <a:rPr lang="da-DK" sz="1900" i="1" dirty="0" err="1">
                <a:solidFill>
                  <a:schemeClr val="accent5"/>
                </a:solidFill>
              </a:rPr>
              <a:t>sma</a:t>
            </a:r>
            <a:r>
              <a:rPr lang="da-DK" sz="1900" i="1" dirty="0">
                <a:solidFill>
                  <a:schemeClr val="accent5"/>
                </a:solidFill>
              </a:rPr>
              <a:t>̊ børn bor i Afrika, og deres storesøster </a:t>
            </a:r>
            <a:r>
              <a:rPr lang="da-DK" sz="1900" i="1" dirty="0" err="1">
                <a:solidFill>
                  <a:schemeClr val="accent5"/>
                </a:solidFill>
              </a:rPr>
              <a:t>Mgala</a:t>
            </a:r>
            <a:r>
              <a:rPr lang="da-DK" sz="1900" i="1" dirty="0">
                <a:solidFill>
                  <a:schemeClr val="accent5"/>
                </a:solidFill>
              </a:rPr>
              <a:t> skal passe dem, fordi deres mor er syg af aids. </a:t>
            </a:r>
            <a:r>
              <a:rPr lang="da-DK" sz="1900" i="1" dirty="0" err="1">
                <a:solidFill>
                  <a:schemeClr val="accent5"/>
                </a:solidFill>
              </a:rPr>
              <a:t>Mgala</a:t>
            </a:r>
            <a:r>
              <a:rPr lang="da-DK" sz="1900" i="1" dirty="0">
                <a:solidFill>
                  <a:schemeClr val="accent5"/>
                </a:solidFill>
              </a:rPr>
              <a:t> er 10 </a:t>
            </a:r>
            <a:r>
              <a:rPr lang="da-DK" sz="1900" i="1" dirty="0" err="1">
                <a:solidFill>
                  <a:schemeClr val="accent5"/>
                </a:solidFill>
              </a:rPr>
              <a:t>år</a:t>
            </a:r>
            <a:r>
              <a:rPr lang="da-DK" sz="1900" i="1" dirty="0">
                <a:solidFill>
                  <a:schemeClr val="accent5"/>
                </a:solidFill>
              </a:rPr>
              <a:t> og kan ikke komme i skole, fordi hun </a:t>
            </a:r>
            <a:r>
              <a:rPr lang="da-DK" sz="1900" i="1" dirty="0" err="1">
                <a:solidFill>
                  <a:schemeClr val="accent5"/>
                </a:solidFill>
              </a:rPr>
              <a:t>sa</a:t>
            </a:r>
            <a:r>
              <a:rPr lang="da-DK" sz="1900" i="1" dirty="0">
                <a:solidFill>
                  <a:schemeClr val="accent5"/>
                </a:solidFill>
              </a:rPr>
              <a:t>̊ skal gå i to en halv time hver vej.</a:t>
            </a:r>
            <a:endParaRPr lang="da-DK" sz="1900" dirty="0">
              <a:solidFill>
                <a:schemeClr val="accent5"/>
              </a:solidFill>
            </a:endParaRPr>
          </a:p>
          <a:p>
            <a:pPr marL="114300" indent="0">
              <a:buNone/>
            </a:pPr>
            <a:r>
              <a:rPr lang="da-DK" sz="1900" b="1" i="1" dirty="0">
                <a:solidFill>
                  <a:schemeClr val="accent5"/>
                </a:solidFill>
              </a:rPr>
              <a:t>Nu skal I høre om, hvorfor vi igen i </a:t>
            </a:r>
            <a:r>
              <a:rPr lang="da-DK" sz="1900" b="1" i="1" dirty="0" err="1">
                <a:solidFill>
                  <a:schemeClr val="accent5"/>
                </a:solidFill>
              </a:rPr>
              <a:t>år</a:t>
            </a:r>
            <a:r>
              <a:rPr lang="da-DK" sz="1900" b="1" i="1" dirty="0">
                <a:solidFill>
                  <a:schemeClr val="accent5"/>
                </a:solidFill>
              </a:rPr>
              <a:t> skal være i med Operation dagsværk. I vil høre om, hvorfor vi kan være med til at gøre en forskel for </a:t>
            </a:r>
            <a:r>
              <a:rPr lang="da-DK" sz="1900" b="1" i="1" dirty="0" err="1">
                <a:solidFill>
                  <a:schemeClr val="accent5"/>
                </a:solidFill>
              </a:rPr>
              <a:t>Mgala</a:t>
            </a:r>
            <a:r>
              <a:rPr lang="da-DK" sz="1900" b="1" i="1" dirty="0">
                <a:solidFill>
                  <a:schemeClr val="accent5"/>
                </a:solidFill>
              </a:rPr>
              <a:t> og om, hvad vi kan gøre anderledes til forskel fra sidste </a:t>
            </a:r>
            <a:r>
              <a:rPr lang="da-DK" sz="1900" b="1" i="1" dirty="0" err="1">
                <a:solidFill>
                  <a:schemeClr val="accent5"/>
                </a:solidFill>
              </a:rPr>
              <a:t>år</a:t>
            </a:r>
            <a:r>
              <a:rPr lang="da-DK" sz="1900" b="1" i="1" dirty="0">
                <a:solidFill>
                  <a:schemeClr val="accent5"/>
                </a:solidFill>
              </a:rPr>
              <a:t>. </a:t>
            </a:r>
            <a:endParaRPr lang="da-DK" sz="1900" b="1" dirty="0">
              <a:solidFill>
                <a:schemeClr val="accent5"/>
              </a:solidFill>
            </a:endParaRPr>
          </a:p>
          <a:p>
            <a:pPr marL="114300" indent="0">
              <a:buNone/>
            </a:pPr>
            <a:r>
              <a:rPr lang="da-DK" sz="1900" i="1" dirty="0">
                <a:solidFill>
                  <a:srgbClr val="FF0000"/>
                </a:solidFill>
              </a:rPr>
              <a:t>På vores skole har vi været med i Operation Dagsværk i de sidste 10 </a:t>
            </a:r>
            <a:r>
              <a:rPr lang="da-DK" sz="1900" i="1" dirty="0" err="1">
                <a:solidFill>
                  <a:srgbClr val="FF0000"/>
                </a:solidFill>
              </a:rPr>
              <a:t>år</a:t>
            </a:r>
            <a:r>
              <a:rPr lang="da-DK" sz="1900" i="1" dirty="0">
                <a:solidFill>
                  <a:srgbClr val="FF0000"/>
                </a:solidFill>
              </a:rPr>
              <a:t>, og vi har altid været en af de skoler, der samlede mest ind. Sidste </a:t>
            </a:r>
            <a:r>
              <a:rPr lang="da-DK" sz="1900" i="1" dirty="0" err="1">
                <a:solidFill>
                  <a:srgbClr val="FF0000"/>
                </a:solidFill>
              </a:rPr>
              <a:t>år</a:t>
            </a:r>
            <a:r>
              <a:rPr lang="da-DK" sz="1900" i="1" dirty="0">
                <a:solidFill>
                  <a:srgbClr val="FF0000"/>
                </a:solidFill>
              </a:rPr>
              <a:t> gik der desværre ged i den, fordi rigtig mange valgte at gå på druk og gå på værtshus uden at lave noget af det, vi havde aftalt. Det gav en masse klager fra lærere og forældre. </a:t>
            </a:r>
            <a:r>
              <a:rPr lang="da-DK" sz="1900" i="1" dirty="0" err="1">
                <a:solidFill>
                  <a:srgbClr val="FF0000"/>
                </a:solidFill>
              </a:rPr>
              <a:t>Sa</a:t>
            </a:r>
            <a:r>
              <a:rPr lang="da-DK" sz="1900" i="1" dirty="0">
                <a:solidFill>
                  <a:srgbClr val="FF0000"/>
                </a:solidFill>
              </a:rPr>
              <a:t>̊ i stedet for at blive en positiv dag blev det en dag hvor skolens ry led et knæk </a:t>
            </a:r>
            <a:r>
              <a:rPr lang="da-DK" sz="1900" dirty="0">
                <a:solidFill>
                  <a:srgbClr val="FF0000"/>
                </a:solidFill>
              </a:rPr>
              <a:t>- </a:t>
            </a:r>
            <a:r>
              <a:rPr lang="da-DK" sz="1900" i="1" dirty="0">
                <a:solidFill>
                  <a:srgbClr val="FF0000"/>
                </a:solidFill>
              </a:rPr>
              <a:t>ikke mindst på grund af Ekstra Bladets overskrift om </a:t>
            </a:r>
            <a:r>
              <a:rPr lang="da-DK" sz="1900" i="1" dirty="0" err="1">
                <a:solidFill>
                  <a:srgbClr val="FF0000"/>
                </a:solidFill>
              </a:rPr>
              <a:t>mindreårige</a:t>
            </a:r>
            <a:r>
              <a:rPr lang="da-DK" sz="1900" i="1" dirty="0">
                <a:solidFill>
                  <a:srgbClr val="FF0000"/>
                </a:solidFill>
              </a:rPr>
              <a:t> fulde unge i skoletiden. </a:t>
            </a:r>
            <a:endParaRPr lang="da-DK" sz="1900" dirty="0">
              <a:solidFill>
                <a:srgbClr val="FF0000"/>
              </a:solidFill>
            </a:endParaRPr>
          </a:p>
          <a:p>
            <a:pPr marL="114300" indent="0">
              <a:buNone/>
            </a:pPr>
            <a:r>
              <a:rPr lang="da-DK" sz="1900" i="1" dirty="0">
                <a:solidFill>
                  <a:srgbClr val="FF0000"/>
                </a:solidFill>
              </a:rPr>
              <a:t>Men vi skal være med igen i </a:t>
            </a:r>
            <a:r>
              <a:rPr lang="da-DK" sz="1900" i="1" dirty="0" err="1">
                <a:solidFill>
                  <a:srgbClr val="FF0000"/>
                </a:solidFill>
              </a:rPr>
              <a:t>år</a:t>
            </a:r>
            <a:r>
              <a:rPr lang="da-DK" sz="1900" i="1" dirty="0">
                <a:solidFill>
                  <a:srgbClr val="FF0000"/>
                </a:solidFill>
              </a:rPr>
              <a:t> alligevel. Og det skal vi, fordi der er børn som </a:t>
            </a:r>
            <a:r>
              <a:rPr lang="da-DK" sz="1900" i="1" dirty="0" err="1">
                <a:solidFill>
                  <a:srgbClr val="FF0000"/>
                </a:solidFill>
              </a:rPr>
              <a:t>Mgala</a:t>
            </a:r>
            <a:r>
              <a:rPr lang="da-DK" sz="1900" i="1" dirty="0">
                <a:solidFill>
                  <a:srgbClr val="FF0000"/>
                </a:solidFill>
              </a:rPr>
              <a:t>. Hun skal ikke gå i to en halv time til skole. Vi kan hjælpe til, at hun </a:t>
            </a:r>
            <a:r>
              <a:rPr lang="da-DK" sz="1900" i="1" dirty="0" err="1">
                <a:solidFill>
                  <a:srgbClr val="FF0000"/>
                </a:solidFill>
              </a:rPr>
              <a:t>får</a:t>
            </a:r>
            <a:r>
              <a:rPr lang="da-DK" sz="1900" i="1" dirty="0">
                <a:solidFill>
                  <a:srgbClr val="FF0000"/>
                </a:solidFill>
              </a:rPr>
              <a:t> en skole i nærheden af sit hjem. Hvis vi støtter skolegangen hos børn som </a:t>
            </a:r>
            <a:r>
              <a:rPr lang="da-DK" sz="1900" i="1" dirty="0" err="1">
                <a:solidFill>
                  <a:srgbClr val="FF0000"/>
                </a:solidFill>
              </a:rPr>
              <a:t>Mgala</a:t>
            </a:r>
            <a:r>
              <a:rPr lang="da-DK" sz="1900" i="1" dirty="0">
                <a:solidFill>
                  <a:srgbClr val="FF0000"/>
                </a:solidFill>
              </a:rPr>
              <a:t>, vil vi på længere sigt </a:t>
            </a:r>
            <a:r>
              <a:rPr lang="da-DK" sz="1900" i="1" dirty="0" err="1">
                <a:solidFill>
                  <a:srgbClr val="FF0000"/>
                </a:solidFill>
              </a:rPr>
              <a:t>ogsa</a:t>
            </a:r>
            <a:r>
              <a:rPr lang="da-DK" sz="1900" i="1" dirty="0">
                <a:solidFill>
                  <a:srgbClr val="FF0000"/>
                </a:solidFill>
              </a:rPr>
              <a:t>̊ være med til at forhindre, at aids bliver </a:t>
            </a:r>
            <a:r>
              <a:rPr lang="da-DK" sz="1900" i="1" dirty="0" err="1">
                <a:solidFill>
                  <a:srgbClr val="FF0000"/>
                </a:solidFill>
              </a:rPr>
              <a:t>sa</a:t>
            </a:r>
            <a:r>
              <a:rPr lang="da-DK" sz="1900" i="1" dirty="0">
                <a:solidFill>
                  <a:srgbClr val="FF0000"/>
                </a:solidFill>
              </a:rPr>
              <a:t>̊ udbredt. Med skole følger oplysning og med oplysning følger mere hensigtsmæssig opførsel i forhold til en smitsom sygdom som aids. </a:t>
            </a:r>
            <a:endParaRPr lang="da-DK" sz="1900" dirty="0">
              <a:solidFill>
                <a:srgbClr val="FF0000"/>
              </a:solidFill>
            </a:endParaRPr>
          </a:p>
          <a:p>
            <a:pPr marL="114300" indent="0">
              <a:buNone/>
            </a:pPr>
            <a:r>
              <a:rPr lang="da-DK" sz="1900" i="1" dirty="0">
                <a:solidFill>
                  <a:srgbClr val="FF0000"/>
                </a:solidFill>
              </a:rPr>
              <a:t>Nu tænker rektor og lærerne nok, at vi igen i </a:t>
            </a:r>
            <a:r>
              <a:rPr lang="da-DK" sz="1900" i="1" dirty="0" err="1">
                <a:solidFill>
                  <a:srgbClr val="FF0000"/>
                </a:solidFill>
              </a:rPr>
              <a:t>år</a:t>
            </a:r>
            <a:r>
              <a:rPr lang="da-DK" sz="1900" i="1" dirty="0">
                <a:solidFill>
                  <a:srgbClr val="FF0000"/>
                </a:solidFill>
              </a:rPr>
              <a:t> ikke vil passe vores job på OD-dagen. Og der vil jo </a:t>
            </a:r>
            <a:r>
              <a:rPr lang="da-DK" sz="1900" i="1" dirty="0" err="1">
                <a:solidFill>
                  <a:srgbClr val="FF0000"/>
                </a:solidFill>
              </a:rPr>
              <a:t>ogsa</a:t>
            </a:r>
            <a:r>
              <a:rPr lang="da-DK" sz="1900" i="1" dirty="0">
                <a:solidFill>
                  <a:srgbClr val="FF0000"/>
                </a:solidFill>
              </a:rPr>
              <a:t>̊ helt sikkert være nogle, der ikke kan finde ud at opføre sig ordentligt. Men vi kan ikke svigte de børn i Afrika, som vi kan gøre en forskel for. </a:t>
            </a:r>
            <a:endParaRPr lang="da-DK" sz="1900" dirty="0">
              <a:solidFill>
                <a:srgbClr val="FF0000"/>
              </a:solidFill>
            </a:endParaRPr>
          </a:p>
          <a:p>
            <a:pPr marL="114300" indent="0">
              <a:buNone/>
            </a:pPr>
            <a:r>
              <a:rPr lang="da-DK" sz="1900" i="1" dirty="0">
                <a:solidFill>
                  <a:srgbClr val="FF0000"/>
                </a:solidFill>
              </a:rPr>
              <a:t>O.k., det er irriterende med dem, der ikke bakker op om vores projekt, men det er ikke grund nok til, at det skal nedlægge OD på vores skole. </a:t>
            </a:r>
            <a:endParaRPr lang="da-DK" sz="1900" dirty="0">
              <a:solidFill>
                <a:srgbClr val="FF0000"/>
              </a:solidFill>
            </a:endParaRPr>
          </a:p>
          <a:p>
            <a:pPr marL="114300" indent="0">
              <a:buNone/>
            </a:pPr>
            <a:r>
              <a:rPr lang="da-DK" sz="1900" i="1" dirty="0">
                <a:solidFill>
                  <a:srgbClr val="00B050"/>
                </a:solidFill>
              </a:rPr>
              <a:t>Lad os gå ud på gaderne alle sammen og hjælpe til, at </a:t>
            </a:r>
            <a:r>
              <a:rPr lang="da-DK" sz="1900" i="1" dirty="0" err="1">
                <a:solidFill>
                  <a:srgbClr val="00B050"/>
                </a:solidFill>
              </a:rPr>
              <a:t>Mgala</a:t>
            </a:r>
            <a:r>
              <a:rPr lang="da-DK" sz="1900" i="1" dirty="0">
                <a:solidFill>
                  <a:srgbClr val="00B050"/>
                </a:solidFill>
              </a:rPr>
              <a:t> kan komme i skole, selvom hun </a:t>
            </a:r>
            <a:r>
              <a:rPr lang="da-DK" sz="1900" i="1" dirty="0" err="1">
                <a:solidFill>
                  <a:srgbClr val="00B050"/>
                </a:solidFill>
              </a:rPr>
              <a:t>ogsa</a:t>
            </a:r>
            <a:r>
              <a:rPr lang="da-DK" sz="1900" i="1" dirty="0">
                <a:solidFill>
                  <a:srgbClr val="00B050"/>
                </a:solidFill>
              </a:rPr>
              <a:t>̊ skal passe sine søskende. Lad os hjælpe andre, selvom der er nogle, der ikke kan finde ud af at være seriøse. Operation Dagsværk er vigtig. </a:t>
            </a:r>
            <a:endParaRPr lang="da-DK" sz="1900" dirty="0">
              <a:solidFill>
                <a:srgbClr val="00B050"/>
              </a:solidFill>
            </a:endParaRPr>
          </a:p>
        </p:txBody>
      </p:sp>
    </p:spTree>
    <p:extLst>
      <p:ext uri="{BB962C8B-B14F-4D97-AF65-F5344CB8AC3E}">
        <p14:creationId xmlns:p14="http://schemas.microsoft.com/office/powerpoint/2010/main" val="191739484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2C0C2E9-DC91-614A-93F6-2A710C7A8664}"/>
              </a:ext>
            </a:extLst>
          </p:cNvPr>
          <p:cNvSpPr>
            <a:spLocks noGrp="1"/>
          </p:cNvSpPr>
          <p:nvPr>
            <p:ph type="title"/>
          </p:nvPr>
        </p:nvSpPr>
        <p:spPr/>
        <p:txBody>
          <a:bodyPr/>
          <a:lstStyle/>
          <a:p>
            <a:r>
              <a:rPr lang="da-DK" dirty="0"/>
              <a:t>En rød tråd</a:t>
            </a:r>
          </a:p>
        </p:txBody>
      </p:sp>
      <p:sp>
        <p:nvSpPr>
          <p:cNvPr id="3" name="Pladsholder til indhold 2">
            <a:extLst>
              <a:ext uri="{FF2B5EF4-FFF2-40B4-BE49-F238E27FC236}">
                <a16:creationId xmlns:a16="http://schemas.microsoft.com/office/drawing/2014/main" id="{FEE0BC7E-2934-454B-B25D-50F15B6BFA39}"/>
              </a:ext>
            </a:extLst>
          </p:cNvPr>
          <p:cNvSpPr>
            <a:spLocks noGrp="1"/>
          </p:cNvSpPr>
          <p:nvPr>
            <p:ph idx="1"/>
          </p:nvPr>
        </p:nvSpPr>
        <p:spPr/>
        <p:txBody>
          <a:bodyPr>
            <a:normAutofit/>
          </a:bodyPr>
          <a:lstStyle/>
          <a:p>
            <a:r>
              <a:rPr lang="da-DK" dirty="0"/>
              <a:t>Det, du præsenterer, skal gerne skabe mening for tilhørerne. Du kan undervejs i din gennemgang stille dig selv spørgsmålet: Hvorfor skal det her med? </a:t>
            </a:r>
          </a:p>
          <a:p>
            <a:pPr lvl="1"/>
            <a:r>
              <a:rPr lang="da-DK" dirty="0"/>
              <a:t>Hvis du ikke kan give et logisk svar på spørgsmålet, er det en god idé at overveje, om punktet skal med i oplægget. </a:t>
            </a:r>
          </a:p>
          <a:p>
            <a:r>
              <a:rPr lang="da-DK" dirty="0"/>
              <a:t>Dispositionen skal </a:t>
            </a:r>
            <a:r>
              <a:rPr lang="da-DK" dirty="0" err="1"/>
              <a:t>ogsa</a:t>
            </a:r>
            <a:r>
              <a:rPr lang="da-DK" dirty="0"/>
              <a:t>̊ hjælpe dig med at holde en klar linje i det, du kommunikerer. At du har for mange sidebemærkninger med, slører det, præsentationen handler om. Indkreds emnet </a:t>
            </a:r>
            <a:r>
              <a:rPr lang="da-DK" dirty="0">
                <a:sym typeface="Wingdings" pitchFamily="2" charset="2"/>
              </a:rPr>
              <a:t> </a:t>
            </a:r>
            <a:r>
              <a:rPr lang="da-DK" dirty="0"/>
              <a:t>Hvad er væsentligt, hvad er uvæsentligt? </a:t>
            </a:r>
          </a:p>
          <a:p>
            <a:endParaRPr lang="da-DK" dirty="0"/>
          </a:p>
        </p:txBody>
      </p:sp>
    </p:spTree>
    <p:extLst>
      <p:ext uri="{BB962C8B-B14F-4D97-AF65-F5344CB8AC3E}">
        <p14:creationId xmlns:p14="http://schemas.microsoft.com/office/powerpoint/2010/main" val="24474989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3">
                                            <p:txEl>
                                              <p:pRg st="0" end="0"/>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3">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1000"/>
                                        <p:tgtEl>
                                          <p:spTgt spid="3">
                                            <p:txEl>
                                              <p:pRg st="1" end="1"/>
                                            </p:txEl>
                                          </p:spTgt>
                                        </p:tgtEl>
                                      </p:cBhvr>
                                    </p:animEffect>
                                    <p:anim calcmode="lin" valueType="num">
                                      <p:cBhvr>
                                        <p:cTn id="16"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7" dur="900" decel="100000" fill="hold"/>
                                        <p:tgtEl>
                                          <p:spTgt spid="3">
                                            <p:txEl>
                                              <p:pRg st="1" end="1"/>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3">
                                            <p:txEl>
                                              <p:pRg st="1" end="1"/>
                                            </p:txEl>
                                          </p:spTgt>
                                        </p:tgtEl>
                                        <p:attrNameLst>
                                          <p:attrName>ppt_y</p:attrName>
                                        </p:attrNameLst>
                                      </p:cBhvr>
                                      <p:tavLst>
                                        <p:tav tm="0">
                                          <p:val>
                                            <p:strVal val="#ppt_y-.03"/>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37" presetClass="entr" presetSubtype="0" fill="hold"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fade">
                                      <p:cBhvr>
                                        <p:cTn id="23" dur="1000"/>
                                        <p:tgtEl>
                                          <p:spTgt spid="3">
                                            <p:txEl>
                                              <p:pRg st="2" end="2"/>
                                            </p:txEl>
                                          </p:spTgt>
                                        </p:tgtEl>
                                      </p:cBhvr>
                                    </p:animEffect>
                                    <p:anim calcmode="lin" valueType="num">
                                      <p:cBhvr>
                                        <p:cTn id="24"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5" dur="900" decel="100000" fill="hold"/>
                                        <p:tgtEl>
                                          <p:spTgt spid="3">
                                            <p:txEl>
                                              <p:pRg st="2" end="2"/>
                                            </p:txEl>
                                          </p:spTgt>
                                        </p:tgtEl>
                                        <p:attrNameLst>
                                          <p:attrName>ppt_y</p:attrName>
                                        </p:attrNameLst>
                                      </p:cBhvr>
                                      <p:tavLst>
                                        <p:tav tm="0">
                                          <p:val>
                                            <p:strVal val="#ppt_y+1"/>
                                          </p:val>
                                        </p:tav>
                                        <p:tav tm="100000">
                                          <p:val>
                                            <p:strVal val="#ppt_y-.03"/>
                                          </p:val>
                                        </p:tav>
                                      </p:tavLst>
                                    </p:anim>
                                    <p:anim calcmode="lin" valueType="num">
                                      <p:cBhvr>
                                        <p:cTn id="26" dur="100" accel="100000" fill="hold">
                                          <p:stCondLst>
                                            <p:cond delay="900"/>
                                          </p:stCondLst>
                                        </p:cTn>
                                        <p:tgtEl>
                                          <p:spTgt spid="3">
                                            <p:txEl>
                                              <p:pRg st="2" end="2"/>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94"/>
        <p:cNvGrpSpPr/>
        <p:nvPr/>
      </p:nvGrpSpPr>
      <p:grpSpPr>
        <a:xfrm>
          <a:off x="0" y="0"/>
          <a:ext cx="0" cy="0"/>
          <a:chOff x="0" y="0"/>
          <a:chExt cx="0" cy="0"/>
        </a:xfrm>
      </p:grpSpPr>
      <p:sp>
        <p:nvSpPr>
          <p:cNvPr id="95" name="Google Shape;95;p16"/>
          <p:cNvSpPr txBox="1">
            <a:spLocks noGrp="1"/>
          </p:cNvSpPr>
          <p:nvPr>
            <p:ph type="body" idx="1"/>
          </p:nvPr>
        </p:nvSpPr>
        <p:spPr>
          <a:xfrm>
            <a:off x="1714500" y="2882400"/>
            <a:ext cx="8515350" cy="1093200"/>
          </a:xfrm>
          <a:prstGeom prst="rect">
            <a:avLst/>
          </a:prstGeom>
        </p:spPr>
        <p:txBody>
          <a:bodyPr spcFirstLastPara="1" vert="horz" wrap="square" lIns="121900" tIns="121900" rIns="121900" bIns="121900" rtlCol="0" anchor="ctr" anchorCtr="0">
            <a:noAutofit/>
          </a:bodyPr>
          <a:lstStyle/>
          <a:p>
            <a:pPr marL="0" indent="0">
              <a:buNone/>
            </a:pPr>
            <a:r>
              <a:rPr lang="da-DK" i="0" dirty="0"/>
              <a:t>Lav et udkast til struktur over dit oplæg</a:t>
            </a:r>
          </a:p>
          <a:p>
            <a:pPr marL="0" indent="0">
              <a:buNone/>
            </a:pPr>
            <a:r>
              <a:rPr lang="da-DK" i="0" dirty="0"/>
              <a:t>Skriv stikord til hver del</a:t>
            </a:r>
            <a:endParaRPr lang="en" i="0" dirty="0"/>
          </a:p>
          <a:p>
            <a:pPr marL="0" indent="0">
              <a:buNone/>
            </a:pPr>
            <a:endParaRPr dirty="0"/>
          </a:p>
        </p:txBody>
      </p:sp>
      <p:sp>
        <p:nvSpPr>
          <p:cNvPr id="96" name="Google Shape;96;p16"/>
          <p:cNvSpPr txBox="1">
            <a:spLocks noGrp="1"/>
          </p:cNvSpPr>
          <p:nvPr>
            <p:ph type="sldNum" idx="12"/>
          </p:nvPr>
        </p:nvSpPr>
        <p:spPr>
          <a:xfrm>
            <a:off x="11472533" y="6120400"/>
            <a:ext cx="719600" cy="737600"/>
          </a:xfrm>
          <a:prstGeom prst="rect">
            <a:avLst/>
          </a:prstGeom>
        </p:spPr>
        <p:txBody>
          <a:bodyPr spcFirstLastPara="1" vert="horz" wrap="square" lIns="121900" tIns="121900" rIns="121900" bIns="121900" rtlCol="0" anchor="ctr" anchorCtr="0">
            <a:noAutofit/>
          </a:bodyPr>
          <a:lstStyle/>
          <a:p>
            <a:pPr algn="ctr"/>
            <a:fld id="{00000000-1234-1234-1234-123412341234}" type="slidenum">
              <a:rPr lang="en"/>
              <a:pPr algn="ctr"/>
              <a:t>34</a:t>
            </a:fld>
            <a:endParaRPr/>
          </a:p>
        </p:txBody>
      </p:sp>
    </p:spTree>
    <p:extLst>
      <p:ext uri="{BB962C8B-B14F-4D97-AF65-F5344CB8AC3E}">
        <p14:creationId xmlns:p14="http://schemas.microsoft.com/office/powerpoint/2010/main" val="418714998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sp>
        <p:nvSpPr>
          <p:cNvPr id="88" name="Google Shape;88;p15"/>
          <p:cNvSpPr txBox="1">
            <a:spLocks noGrp="1"/>
          </p:cNvSpPr>
          <p:nvPr>
            <p:ph type="ctrTitle"/>
          </p:nvPr>
        </p:nvSpPr>
        <p:spPr>
          <a:xfrm>
            <a:off x="914400" y="3635123"/>
            <a:ext cx="10363200" cy="1546400"/>
          </a:xfrm>
          <a:prstGeom prst="rect">
            <a:avLst/>
          </a:prstGeom>
        </p:spPr>
        <p:txBody>
          <a:bodyPr spcFirstLastPara="1" vert="horz" wrap="square" lIns="121900" tIns="121900" rIns="121900" bIns="121900" rtlCol="0" anchor="b" anchorCtr="0">
            <a:noAutofit/>
          </a:bodyPr>
          <a:lstStyle/>
          <a:p>
            <a:r>
              <a:rPr lang="en" dirty="0"/>
              <a:t>At </a:t>
            </a:r>
            <a:r>
              <a:rPr lang="en" dirty="0" err="1"/>
              <a:t>formulere</a:t>
            </a:r>
            <a:r>
              <a:rPr lang="en" dirty="0"/>
              <a:t> sit </a:t>
            </a:r>
            <a:r>
              <a:rPr lang="en" dirty="0" err="1"/>
              <a:t>oplæg</a:t>
            </a:r>
            <a:endParaRPr dirty="0"/>
          </a:p>
        </p:txBody>
      </p:sp>
      <p:sp>
        <p:nvSpPr>
          <p:cNvPr id="89" name="Google Shape;89;p15"/>
          <p:cNvSpPr txBox="1">
            <a:spLocks noGrp="1"/>
          </p:cNvSpPr>
          <p:nvPr>
            <p:ph type="subTitle" idx="1"/>
          </p:nvPr>
        </p:nvSpPr>
        <p:spPr>
          <a:xfrm>
            <a:off x="914400" y="5107537"/>
            <a:ext cx="10363200" cy="1046400"/>
          </a:xfrm>
          <a:prstGeom prst="rect">
            <a:avLst/>
          </a:prstGeom>
        </p:spPr>
        <p:txBody>
          <a:bodyPr spcFirstLastPara="1" vert="horz" wrap="square" lIns="121900" tIns="121900" rIns="121900" bIns="121900" rtlCol="0" anchor="t" anchorCtr="0">
            <a:noAutofit/>
          </a:bodyPr>
          <a:lstStyle/>
          <a:p>
            <a:pPr marL="0" indent="0"/>
            <a:r>
              <a:rPr lang="en" dirty="0"/>
              <a:t>Elocutio</a:t>
            </a:r>
            <a:endParaRPr dirty="0"/>
          </a:p>
        </p:txBody>
      </p:sp>
      <p:sp>
        <p:nvSpPr>
          <p:cNvPr id="90" name="Google Shape;90;p15"/>
          <p:cNvSpPr txBox="1"/>
          <p:nvPr/>
        </p:nvSpPr>
        <p:spPr>
          <a:xfrm>
            <a:off x="10415100" y="0"/>
            <a:ext cx="1281200" cy="1854000"/>
          </a:xfrm>
          <a:prstGeom prst="rect">
            <a:avLst/>
          </a:prstGeom>
          <a:noFill/>
          <a:ln>
            <a:noFill/>
          </a:ln>
        </p:spPr>
        <p:txBody>
          <a:bodyPr spcFirstLastPara="1" wrap="square" lIns="121900" tIns="121900" rIns="121900" bIns="121900" anchor="ctr" anchorCtr="0">
            <a:noAutofit/>
          </a:bodyPr>
          <a:lstStyle/>
          <a:p>
            <a:pPr algn="ctr"/>
            <a:endParaRPr sz="12800" dirty="0">
              <a:solidFill>
                <a:srgbClr val="434343"/>
              </a:solidFill>
              <a:latin typeface="Raleway ExtraBold"/>
              <a:ea typeface="Raleway ExtraBold"/>
              <a:cs typeface="Raleway ExtraBold"/>
              <a:sym typeface="Raleway ExtraBold"/>
            </a:endParaRPr>
          </a:p>
        </p:txBody>
      </p:sp>
    </p:spTree>
    <p:extLst>
      <p:ext uri="{BB962C8B-B14F-4D97-AF65-F5344CB8AC3E}">
        <p14:creationId xmlns:p14="http://schemas.microsoft.com/office/powerpoint/2010/main" val="366440226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sp>
        <p:nvSpPr>
          <p:cNvPr id="114" name="Google Shape;114;p18"/>
          <p:cNvSpPr txBox="1">
            <a:spLocks noGrp="1"/>
          </p:cNvSpPr>
          <p:nvPr>
            <p:ph type="ctrTitle" idx="4294967295"/>
          </p:nvPr>
        </p:nvSpPr>
        <p:spPr>
          <a:xfrm>
            <a:off x="914400" y="3025533"/>
            <a:ext cx="6636800" cy="1546400"/>
          </a:xfrm>
          <a:prstGeom prst="rect">
            <a:avLst/>
          </a:prstGeom>
        </p:spPr>
        <p:txBody>
          <a:bodyPr spcFirstLastPara="1" vert="horz" wrap="square" lIns="121900" tIns="121900" rIns="121900" bIns="121900" rtlCol="0" anchor="b" anchorCtr="0">
            <a:noAutofit/>
          </a:bodyPr>
          <a:lstStyle/>
          <a:p>
            <a:pPr>
              <a:spcBef>
                <a:spcPts val="0"/>
              </a:spcBef>
            </a:pPr>
            <a:r>
              <a:rPr lang="en" sz="9600" dirty="0">
                <a:solidFill>
                  <a:srgbClr val="FFB600"/>
                </a:solidFill>
              </a:rPr>
              <a:t>Fra SRO </a:t>
            </a:r>
            <a:r>
              <a:rPr lang="en" sz="9600" dirty="0" err="1">
                <a:solidFill>
                  <a:srgbClr val="FFB600"/>
                </a:solidFill>
              </a:rPr>
              <a:t>til</a:t>
            </a:r>
            <a:r>
              <a:rPr lang="en" sz="9600" dirty="0">
                <a:solidFill>
                  <a:srgbClr val="FFB600"/>
                </a:solidFill>
              </a:rPr>
              <a:t> </a:t>
            </a:r>
            <a:r>
              <a:rPr lang="en" sz="9600" dirty="0" err="1">
                <a:solidFill>
                  <a:srgbClr val="FFB600"/>
                </a:solidFill>
              </a:rPr>
              <a:t>oplæg</a:t>
            </a:r>
            <a:endParaRPr sz="9600" dirty="0">
              <a:solidFill>
                <a:srgbClr val="FFB600"/>
              </a:solidFill>
            </a:endParaRPr>
          </a:p>
        </p:txBody>
      </p:sp>
      <p:sp>
        <p:nvSpPr>
          <p:cNvPr id="115" name="Google Shape;115;p18"/>
          <p:cNvSpPr txBox="1">
            <a:spLocks noGrp="1"/>
          </p:cNvSpPr>
          <p:nvPr>
            <p:ph type="subTitle" idx="4294967295"/>
          </p:nvPr>
        </p:nvSpPr>
        <p:spPr>
          <a:xfrm>
            <a:off x="914400" y="4548740"/>
            <a:ext cx="6636800" cy="1046400"/>
          </a:xfrm>
          <a:prstGeom prst="rect">
            <a:avLst/>
          </a:prstGeom>
        </p:spPr>
        <p:txBody>
          <a:bodyPr spcFirstLastPara="1" vert="horz" wrap="square" lIns="121900" tIns="121900" rIns="121900" bIns="121900" rtlCol="0" anchor="t" anchorCtr="0">
            <a:noAutofit/>
          </a:bodyPr>
          <a:lstStyle/>
          <a:p>
            <a:pPr marL="0" indent="0">
              <a:spcBef>
                <a:spcPts val="800"/>
              </a:spcBef>
              <a:buNone/>
            </a:pPr>
            <a:r>
              <a:rPr lang="en" dirty="0" err="1"/>
              <a:t>Hvordan</a:t>
            </a:r>
            <a:r>
              <a:rPr lang="en" dirty="0"/>
              <a:t> man “</a:t>
            </a:r>
            <a:r>
              <a:rPr lang="en" dirty="0" err="1"/>
              <a:t>oversætter</a:t>
            </a:r>
            <a:r>
              <a:rPr lang="en" dirty="0"/>
              <a:t>” sin </a:t>
            </a:r>
            <a:r>
              <a:rPr lang="en" dirty="0" err="1"/>
              <a:t>skriftlige</a:t>
            </a:r>
            <a:r>
              <a:rPr lang="en" dirty="0"/>
              <a:t> SRO </a:t>
            </a:r>
            <a:r>
              <a:rPr lang="en" dirty="0" err="1"/>
              <a:t>til</a:t>
            </a:r>
            <a:r>
              <a:rPr lang="en" dirty="0"/>
              <a:t> et </a:t>
            </a:r>
            <a:r>
              <a:rPr lang="en" dirty="0" err="1"/>
              <a:t>mundtligt</a:t>
            </a:r>
            <a:r>
              <a:rPr lang="en" dirty="0"/>
              <a:t> </a:t>
            </a:r>
            <a:r>
              <a:rPr lang="en" dirty="0" err="1"/>
              <a:t>oplæg</a:t>
            </a:r>
            <a:endParaRPr dirty="0"/>
          </a:p>
        </p:txBody>
      </p:sp>
      <p:sp>
        <p:nvSpPr>
          <p:cNvPr id="116" name="Google Shape;116;p18"/>
          <p:cNvSpPr/>
          <p:nvPr/>
        </p:nvSpPr>
        <p:spPr>
          <a:xfrm>
            <a:off x="9779419" y="3179156"/>
            <a:ext cx="399700" cy="381648"/>
          </a:xfrm>
          <a:custGeom>
            <a:avLst/>
            <a:gdLst/>
            <a:ahLst/>
            <a:cxnLst/>
            <a:rect l="l" t="t" r="r" b="b"/>
            <a:pathLst>
              <a:path w="15144" h="14460" extrusionOk="0">
                <a:moveTo>
                  <a:pt x="7572" y="1"/>
                </a:moveTo>
                <a:lnTo>
                  <a:pt x="7499" y="25"/>
                </a:lnTo>
                <a:lnTo>
                  <a:pt x="7401" y="74"/>
                </a:lnTo>
                <a:lnTo>
                  <a:pt x="7328" y="172"/>
                </a:lnTo>
                <a:lnTo>
                  <a:pt x="7255" y="294"/>
                </a:lnTo>
                <a:lnTo>
                  <a:pt x="5594" y="4104"/>
                </a:lnTo>
                <a:lnTo>
                  <a:pt x="5521" y="4226"/>
                </a:lnTo>
                <a:lnTo>
                  <a:pt x="5398" y="4373"/>
                </a:lnTo>
                <a:lnTo>
                  <a:pt x="5276" y="4495"/>
                </a:lnTo>
                <a:lnTo>
                  <a:pt x="5130" y="4617"/>
                </a:lnTo>
                <a:lnTo>
                  <a:pt x="4983" y="4715"/>
                </a:lnTo>
                <a:lnTo>
                  <a:pt x="4812" y="4788"/>
                </a:lnTo>
                <a:lnTo>
                  <a:pt x="4666" y="4861"/>
                </a:lnTo>
                <a:lnTo>
                  <a:pt x="4495" y="4886"/>
                </a:lnTo>
                <a:lnTo>
                  <a:pt x="392" y="5301"/>
                </a:lnTo>
                <a:lnTo>
                  <a:pt x="245" y="5325"/>
                </a:lnTo>
                <a:lnTo>
                  <a:pt x="123" y="5374"/>
                </a:lnTo>
                <a:lnTo>
                  <a:pt x="50" y="5423"/>
                </a:lnTo>
                <a:lnTo>
                  <a:pt x="1" y="5521"/>
                </a:lnTo>
                <a:lnTo>
                  <a:pt x="1" y="5594"/>
                </a:lnTo>
                <a:lnTo>
                  <a:pt x="25" y="5692"/>
                </a:lnTo>
                <a:lnTo>
                  <a:pt x="74" y="5789"/>
                </a:lnTo>
                <a:lnTo>
                  <a:pt x="196" y="5911"/>
                </a:lnTo>
                <a:lnTo>
                  <a:pt x="3274" y="8647"/>
                </a:lnTo>
                <a:lnTo>
                  <a:pt x="3396" y="8769"/>
                </a:lnTo>
                <a:lnTo>
                  <a:pt x="3493" y="8915"/>
                </a:lnTo>
                <a:lnTo>
                  <a:pt x="3567" y="9086"/>
                </a:lnTo>
                <a:lnTo>
                  <a:pt x="3640" y="9257"/>
                </a:lnTo>
                <a:lnTo>
                  <a:pt x="3689" y="9428"/>
                </a:lnTo>
                <a:lnTo>
                  <a:pt x="3713" y="9599"/>
                </a:lnTo>
                <a:lnTo>
                  <a:pt x="3713" y="9770"/>
                </a:lnTo>
                <a:lnTo>
                  <a:pt x="3689" y="9941"/>
                </a:lnTo>
                <a:lnTo>
                  <a:pt x="2810" y="13995"/>
                </a:lnTo>
                <a:lnTo>
                  <a:pt x="2785" y="14142"/>
                </a:lnTo>
                <a:lnTo>
                  <a:pt x="2810" y="14240"/>
                </a:lnTo>
                <a:lnTo>
                  <a:pt x="2834" y="14337"/>
                </a:lnTo>
                <a:lnTo>
                  <a:pt x="2883" y="14411"/>
                </a:lnTo>
                <a:lnTo>
                  <a:pt x="2981" y="14435"/>
                </a:lnTo>
                <a:lnTo>
                  <a:pt x="3078" y="14459"/>
                </a:lnTo>
                <a:lnTo>
                  <a:pt x="3200" y="14411"/>
                </a:lnTo>
                <a:lnTo>
                  <a:pt x="3322" y="14362"/>
                </a:lnTo>
                <a:lnTo>
                  <a:pt x="6888" y="12261"/>
                </a:lnTo>
                <a:lnTo>
                  <a:pt x="7035" y="12188"/>
                </a:lnTo>
                <a:lnTo>
                  <a:pt x="7206" y="12139"/>
                </a:lnTo>
                <a:lnTo>
                  <a:pt x="7401" y="12115"/>
                </a:lnTo>
                <a:lnTo>
                  <a:pt x="7743" y="12115"/>
                </a:lnTo>
                <a:lnTo>
                  <a:pt x="7938" y="12139"/>
                </a:lnTo>
                <a:lnTo>
                  <a:pt x="8109" y="12188"/>
                </a:lnTo>
                <a:lnTo>
                  <a:pt x="8256" y="12261"/>
                </a:lnTo>
                <a:lnTo>
                  <a:pt x="11822" y="14362"/>
                </a:lnTo>
                <a:lnTo>
                  <a:pt x="11944" y="14411"/>
                </a:lnTo>
                <a:lnTo>
                  <a:pt x="12066" y="14459"/>
                </a:lnTo>
                <a:lnTo>
                  <a:pt x="12164" y="14435"/>
                </a:lnTo>
                <a:lnTo>
                  <a:pt x="12261" y="14411"/>
                </a:lnTo>
                <a:lnTo>
                  <a:pt x="12310" y="14337"/>
                </a:lnTo>
                <a:lnTo>
                  <a:pt x="12335" y="14240"/>
                </a:lnTo>
                <a:lnTo>
                  <a:pt x="12359" y="14142"/>
                </a:lnTo>
                <a:lnTo>
                  <a:pt x="12335" y="13995"/>
                </a:lnTo>
                <a:lnTo>
                  <a:pt x="11455" y="9941"/>
                </a:lnTo>
                <a:lnTo>
                  <a:pt x="11431" y="9770"/>
                </a:lnTo>
                <a:lnTo>
                  <a:pt x="11431" y="9599"/>
                </a:lnTo>
                <a:lnTo>
                  <a:pt x="11455" y="9428"/>
                </a:lnTo>
                <a:lnTo>
                  <a:pt x="11504" y="9257"/>
                </a:lnTo>
                <a:lnTo>
                  <a:pt x="11577" y="9086"/>
                </a:lnTo>
                <a:lnTo>
                  <a:pt x="11651" y="8915"/>
                </a:lnTo>
                <a:lnTo>
                  <a:pt x="11748" y="8769"/>
                </a:lnTo>
                <a:lnTo>
                  <a:pt x="11870" y="8647"/>
                </a:lnTo>
                <a:lnTo>
                  <a:pt x="14948" y="5911"/>
                </a:lnTo>
                <a:lnTo>
                  <a:pt x="15070" y="5789"/>
                </a:lnTo>
                <a:lnTo>
                  <a:pt x="15119" y="5692"/>
                </a:lnTo>
                <a:lnTo>
                  <a:pt x="15143" y="5594"/>
                </a:lnTo>
                <a:lnTo>
                  <a:pt x="15143" y="5521"/>
                </a:lnTo>
                <a:lnTo>
                  <a:pt x="15094" y="5423"/>
                </a:lnTo>
                <a:lnTo>
                  <a:pt x="15021" y="5374"/>
                </a:lnTo>
                <a:lnTo>
                  <a:pt x="14899" y="5325"/>
                </a:lnTo>
                <a:lnTo>
                  <a:pt x="14752" y="5301"/>
                </a:lnTo>
                <a:lnTo>
                  <a:pt x="10649" y="4886"/>
                </a:lnTo>
                <a:lnTo>
                  <a:pt x="10478" y="4861"/>
                </a:lnTo>
                <a:lnTo>
                  <a:pt x="10332" y="4788"/>
                </a:lnTo>
                <a:lnTo>
                  <a:pt x="10161" y="4715"/>
                </a:lnTo>
                <a:lnTo>
                  <a:pt x="10014" y="4617"/>
                </a:lnTo>
                <a:lnTo>
                  <a:pt x="9868" y="4495"/>
                </a:lnTo>
                <a:lnTo>
                  <a:pt x="9746" y="4373"/>
                </a:lnTo>
                <a:lnTo>
                  <a:pt x="9624" y="4226"/>
                </a:lnTo>
                <a:lnTo>
                  <a:pt x="9550" y="4104"/>
                </a:lnTo>
                <a:lnTo>
                  <a:pt x="7890" y="294"/>
                </a:lnTo>
                <a:lnTo>
                  <a:pt x="7816" y="172"/>
                </a:lnTo>
                <a:lnTo>
                  <a:pt x="7743" y="74"/>
                </a:lnTo>
                <a:lnTo>
                  <a:pt x="7645" y="25"/>
                </a:lnTo>
                <a:lnTo>
                  <a:pt x="7572" y="1"/>
                </a:lnTo>
                <a:close/>
              </a:path>
            </a:pathLst>
          </a:custGeom>
          <a:solidFill>
            <a:srgbClr val="FFB600"/>
          </a:solidFill>
          <a:ln>
            <a:noFill/>
          </a:ln>
        </p:spPr>
        <p:txBody>
          <a:bodyPr spcFirstLastPara="1" wrap="square" lIns="121900" tIns="121900" rIns="121900" bIns="121900" anchor="ctr" anchorCtr="0">
            <a:noAutofit/>
          </a:bodyPr>
          <a:lstStyle/>
          <a:p>
            <a:endParaRPr sz="2400"/>
          </a:p>
        </p:txBody>
      </p:sp>
      <p:grpSp>
        <p:nvGrpSpPr>
          <p:cNvPr id="117" name="Google Shape;117;p18"/>
          <p:cNvGrpSpPr/>
          <p:nvPr/>
        </p:nvGrpSpPr>
        <p:grpSpPr>
          <a:xfrm>
            <a:off x="9283611" y="1036034"/>
            <a:ext cx="1712492" cy="1712924"/>
            <a:chOff x="6654650" y="3665275"/>
            <a:chExt cx="409100" cy="409125"/>
          </a:xfrm>
        </p:grpSpPr>
        <p:sp>
          <p:nvSpPr>
            <p:cNvPr id="118" name="Google Shape;118;p18"/>
            <p:cNvSpPr/>
            <p:nvPr/>
          </p:nvSpPr>
          <p:spPr>
            <a:xfrm>
              <a:off x="6808525" y="3819150"/>
              <a:ext cx="211875" cy="211900"/>
            </a:xfrm>
            <a:custGeom>
              <a:avLst/>
              <a:gdLst/>
              <a:ahLst/>
              <a:cxnLst/>
              <a:rect l="l" t="t" r="r" b="b"/>
              <a:pathLst>
                <a:path w="8475" h="8476" extrusionOk="0">
                  <a:moveTo>
                    <a:pt x="8157" y="0"/>
                  </a:moveTo>
                  <a:lnTo>
                    <a:pt x="7327" y="1075"/>
                  </a:lnTo>
                  <a:lnTo>
                    <a:pt x="6399" y="2150"/>
                  </a:lnTo>
                  <a:lnTo>
                    <a:pt x="5422" y="3249"/>
                  </a:lnTo>
                  <a:lnTo>
                    <a:pt x="4347" y="4348"/>
                  </a:lnTo>
                  <a:lnTo>
                    <a:pt x="3248" y="5422"/>
                  </a:lnTo>
                  <a:lnTo>
                    <a:pt x="2149" y="6399"/>
                  </a:lnTo>
                  <a:lnTo>
                    <a:pt x="1075" y="7327"/>
                  </a:lnTo>
                  <a:lnTo>
                    <a:pt x="0" y="8158"/>
                  </a:lnTo>
                  <a:lnTo>
                    <a:pt x="440" y="8280"/>
                  </a:lnTo>
                  <a:lnTo>
                    <a:pt x="855" y="8377"/>
                  </a:lnTo>
                  <a:lnTo>
                    <a:pt x="1294" y="8426"/>
                  </a:lnTo>
                  <a:lnTo>
                    <a:pt x="1734" y="8475"/>
                  </a:lnTo>
                  <a:lnTo>
                    <a:pt x="2174" y="8475"/>
                  </a:lnTo>
                  <a:lnTo>
                    <a:pt x="2613" y="8451"/>
                  </a:lnTo>
                  <a:lnTo>
                    <a:pt x="3028" y="8402"/>
                  </a:lnTo>
                  <a:lnTo>
                    <a:pt x="3468" y="8304"/>
                  </a:lnTo>
                  <a:lnTo>
                    <a:pt x="3883" y="8207"/>
                  </a:lnTo>
                  <a:lnTo>
                    <a:pt x="4323" y="8060"/>
                  </a:lnTo>
                  <a:lnTo>
                    <a:pt x="4714" y="7889"/>
                  </a:lnTo>
                  <a:lnTo>
                    <a:pt x="5129" y="7694"/>
                  </a:lnTo>
                  <a:lnTo>
                    <a:pt x="5520" y="7449"/>
                  </a:lnTo>
                  <a:lnTo>
                    <a:pt x="5886" y="7205"/>
                  </a:lnTo>
                  <a:lnTo>
                    <a:pt x="6252" y="6912"/>
                  </a:lnTo>
                  <a:lnTo>
                    <a:pt x="6594" y="6595"/>
                  </a:lnTo>
                  <a:lnTo>
                    <a:pt x="6912" y="6253"/>
                  </a:lnTo>
                  <a:lnTo>
                    <a:pt x="7205" y="5886"/>
                  </a:lnTo>
                  <a:lnTo>
                    <a:pt x="7449" y="5520"/>
                  </a:lnTo>
                  <a:lnTo>
                    <a:pt x="7693" y="5129"/>
                  </a:lnTo>
                  <a:lnTo>
                    <a:pt x="7889" y="4714"/>
                  </a:lnTo>
                  <a:lnTo>
                    <a:pt x="8060" y="4323"/>
                  </a:lnTo>
                  <a:lnTo>
                    <a:pt x="8206" y="3884"/>
                  </a:lnTo>
                  <a:lnTo>
                    <a:pt x="8304" y="3468"/>
                  </a:lnTo>
                  <a:lnTo>
                    <a:pt x="8402" y="3029"/>
                  </a:lnTo>
                  <a:lnTo>
                    <a:pt x="8450" y="2614"/>
                  </a:lnTo>
                  <a:lnTo>
                    <a:pt x="8475" y="2174"/>
                  </a:lnTo>
                  <a:lnTo>
                    <a:pt x="8475" y="1734"/>
                  </a:lnTo>
                  <a:lnTo>
                    <a:pt x="8426" y="1295"/>
                  </a:lnTo>
                  <a:lnTo>
                    <a:pt x="8377" y="855"/>
                  </a:lnTo>
                  <a:lnTo>
                    <a:pt x="8279" y="440"/>
                  </a:lnTo>
                  <a:lnTo>
                    <a:pt x="8157" y="0"/>
                  </a:lnTo>
                  <a:close/>
                </a:path>
              </a:pathLst>
            </a:custGeom>
            <a:solidFill>
              <a:srgbClr val="434343"/>
            </a:solidFill>
            <a:ln>
              <a:noFill/>
            </a:ln>
          </p:spPr>
          <p:txBody>
            <a:bodyPr spcFirstLastPara="1" wrap="square" lIns="121900" tIns="121900" rIns="121900" bIns="121900" anchor="ctr" anchorCtr="0">
              <a:noAutofit/>
            </a:bodyPr>
            <a:lstStyle/>
            <a:p>
              <a:endParaRPr sz="2400"/>
            </a:p>
          </p:txBody>
        </p:sp>
        <p:sp>
          <p:nvSpPr>
            <p:cNvPr id="119" name="Google Shape;119;p18"/>
            <p:cNvSpPr/>
            <p:nvPr/>
          </p:nvSpPr>
          <p:spPr>
            <a:xfrm>
              <a:off x="6654650" y="3665275"/>
              <a:ext cx="409100" cy="409125"/>
            </a:xfrm>
            <a:custGeom>
              <a:avLst/>
              <a:gdLst/>
              <a:ahLst/>
              <a:cxnLst/>
              <a:rect l="l" t="t" r="r" b="b"/>
              <a:pathLst>
                <a:path w="16364" h="16365" extrusionOk="0">
                  <a:moveTo>
                    <a:pt x="13580" y="1686"/>
                  </a:moveTo>
                  <a:lnTo>
                    <a:pt x="13677" y="1735"/>
                  </a:lnTo>
                  <a:lnTo>
                    <a:pt x="13775" y="1759"/>
                  </a:lnTo>
                  <a:lnTo>
                    <a:pt x="13848" y="1832"/>
                  </a:lnTo>
                  <a:lnTo>
                    <a:pt x="13897" y="1906"/>
                  </a:lnTo>
                  <a:lnTo>
                    <a:pt x="13946" y="1979"/>
                  </a:lnTo>
                  <a:lnTo>
                    <a:pt x="13970" y="2077"/>
                  </a:lnTo>
                  <a:lnTo>
                    <a:pt x="13995" y="2174"/>
                  </a:lnTo>
                  <a:lnTo>
                    <a:pt x="13995" y="2419"/>
                  </a:lnTo>
                  <a:lnTo>
                    <a:pt x="13922" y="2687"/>
                  </a:lnTo>
                  <a:lnTo>
                    <a:pt x="13824" y="3029"/>
                  </a:lnTo>
                  <a:lnTo>
                    <a:pt x="13677" y="3371"/>
                  </a:lnTo>
                  <a:lnTo>
                    <a:pt x="13482" y="3762"/>
                  </a:lnTo>
                  <a:lnTo>
                    <a:pt x="13238" y="4177"/>
                  </a:lnTo>
                  <a:lnTo>
                    <a:pt x="12993" y="3908"/>
                  </a:lnTo>
                  <a:lnTo>
                    <a:pt x="12749" y="3615"/>
                  </a:lnTo>
                  <a:lnTo>
                    <a:pt x="12407" y="3298"/>
                  </a:lnTo>
                  <a:lnTo>
                    <a:pt x="12041" y="3029"/>
                  </a:lnTo>
                  <a:lnTo>
                    <a:pt x="11675" y="2761"/>
                  </a:lnTo>
                  <a:lnTo>
                    <a:pt x="11308" y="2541"/>
                  </a:lnTo>
                  <a:lnTo>
                    <a:pt x="11748" y="2272"/>
                  </a:lnTo>
                  <a:lnTo>
                    <a:pt x="12187" y="2052"/>
                  </a:lnTo>
                  <a:lnTo>
                    <a:pt x="12554" y="1881"/>
                  </a:lnTo>
                  <a:lnTo>
                    <a:pt x="12920" y="1759"/>
                  </a:lnTo>
                  <a:lnTo>
                    <a:pt x="13213" y="1686"/>
                  </a:lnTo>
                  <a:close/>
                  <a:moveTo>
                    <a:pt x="9721" y="3591"/>
                  </a:moveTo>
                  <a:lnTo>
                    <a:pt x="9794" y="3615"/>
                  </a:lnTo>
                  <a:lnTo>
                    <a:pt x="9916" y="3713"/>
                  </a:lnTo>
                  <a:lnTo>
                    <a:pt x="10014" y="3835"/>
                  </a:lnTo>
                  <a:lnTo>
                    <a:pt x="10038" y="3908"/>
                  </a:lnTo>
                  <a:lnTo>
                    <a:pt x="10038" y="3982"/>
                  </a:lnTo>
                  <a:lnTo>
                    <a:pt x="10038" y="4055"/>
                  </a:lnTo>
                  <a:lnTo>
                    <a:pt x="10014" y="4128"/>
                  </a:lnTo>
                  <a:lnTo>
                    <a:pt x="9916" y="4250"/>
                  </a:lnTo>
                  <a:lnTo>
                    <a:pt x="9794" y="4348"/>
                  </a:lnTo>
                  <a:lnTo>
                    <a:pt x="9721" y="4372"/>
                  </a:lnTo>
                  <a:lnTo>
                    <a:pt x="9574" y="4372"/>
                  </a:lnTo>
                  <a:lnTo>
                    <a:pt x="9501" y="4348"/>
                  </a:lnTo>
                  <a:lnTo>
                    <a:pt x="9379" y="4250"/>
                  </a:lnTo>
                  <a:lnTo>
                    <a:pt x="9281" y="4128"/>
                  </a:lnTo>
                  <a:lnTo>
                    <a:pt x="9257" y="4055"/>
                  </a:lnTo>
                  <a:lnTo>
                    <a:pt x="9257" y="3982"/>
                  </a:lnTo>
                  <a:lnTo>
                    <a:pt x="9257" y="3908"/>
                  </a:lnTo>
                  <a:lnTo>
                    <a:pt x="9281" y="3835"/>
                  </a:lnTo>
                  <a:lnTo>
                    <a:pt x="9379" y="3713"/>
                  </a:lnTo>
                  <a:lnTo>
                    <a:pt x="9501" y="3615"/>
                  </a:lnTo>
                  <a:lnTo>
                    <a:pt x="9574" y="3591"/>
                  </a:lnTo>
                  <a:close/>
                  <a:moveTo>
                    <a:pt x="8182" y="3322"/>
                  </a:moveTo>
                  <a:lnTo>
                    <a:pt x="8304" y="3347"/>
                  </a:lnTo>
                  <a:lnTo>
                    <a:pt x="8402" y="3371"/>
                  </a:lnTo>
                  <a:lnTo>
                    <a:pt x="8500" y="3420"/>
                  </a:lnTo>
                  <a:lnTo>
                    <a:pt x="8597" y="3493"/>
                  </a:lnTo>
                  <a:lnTo>
                    <a:pt x="8671" y="3591"/>
                  </a:lnTo>
                  <a:lnTo>
                    <a:pt x="8719" y="3689"/>
                  </a:lnTo>
                  <a:lnTo>
                    <a:pt x="8768" y="3786"/>
                  </a:lnTo>
                  <a:lnTo>
                    <a:pt x="8768" y="3908"/>
                  </a:lnTo>
                  <a:lnTo>
                    <a:pt x="8768" y="4031"/>
                  </a:lnTo>
                  <a:lnTo>
                    <a:pt x="8719" y="4153"/>
                  </a:lnTo>
                  <a:lnTo>
                    <a:pt x="8671" y="4250"/>
                  </a:lnTo>
                  <a:lnTo>
                    <a:pt x="8597" y="4324"/>
                  </a:lnTo>
                  <a:lnTo>
                    <a:pt x="8500" y="4397"/>
                  </a:lnTo>
                  <a:lnTo>
                    <a:pt x="8402" y="4446"/>
                  </a:lnTo>
                  <a:lnTo>
                    <a:pt x="8304" y="4495"/>
                  </a:lnTo>
                  <a:lnTo>
                    <a:pt x="8060" y="4495"/>
                  </a:lnTo>
                  <a:lnTo>
                    <a:pt x="7962" y="4446"/>
                  </a:lnTo>
                  <a:lnTo>
                    <a:pt x="7865" y="4397"/>
                  </a:lnTo>
                  <a:lnTo>
                    <a:pt x="7767" y="4324"/>
                  </a:lnTo>
                  <a:lnTo>
                    <a:pt x="7694" y="4250"/>
                  </a:lnTo>
                  <a:lnTo>
                    <a:pt x="7645" y="4153"/>
                  </a:lnTo>
                  <a:lnTo>
                    <a:pt x="7596" y="4031"/>
                  </a:lnTo>
                  <a:lnTo>
                    <a:pt x="7596" y="3908"/>
                  </a:lnTo>
                  <a:lnTo>
                    <a:pt x="7596" y="3786"/>
                  </a:lnTo>
                  <a:lnTo>
                    <a:pt x="7645" y="3689"/>
                  </a:lnTo>
                  <a:lnTo>
                    <a:pt x="7694" y="3591"/>
                  </a:lnTo>
                  <a:lnTo>
                    <a:pt x="7767" y="3493"/>
                  </a:lnTo>
                  <a:lnTo>
                    <a:pt x="7865" y="3420"/>
                  </a:lnTo>
                  <a:lnTo>
                    <a:pt x="7962" y="3371"/>
                  </a:lnTo>
                  <a:lnTo>
                    <a:pt x="8060" y="3347"/>
                  </a:lnTo>
                  <a:lnTo>
                    <a:pt x="8182" y="3322"/>
                  </a:lnTo>
                  <a:close/>
                  <a:moveTo>
                    <a:pt x="9086" y="4763"/>
                  </a:moveTo>
                  <a:lnTo>
                    <a:pt x="9159" y="4788"/>
                  </a:lnTo>
                  <a:lnTo>
                    <a:pt x="9281" y="4885"/>
                  </a:lnTo>
                  <a:lnTo>
                    <a:pt x="9354" y="5007"/>
                  </a:lnTo>
                  <a:lnTo>
                    <a:pt x="9379" y="5081"/>
                  </a:lnTo>
                  <a:lnTo>
                    <a:pt x="9379" y="5154"/>
                  </a:lnTo>
                  <a:lnTo>
                    <a:pt x="9379" y="5227"/>
                  </a:lnTo>
                  <a:lnTo>
                    <a:pt x="9354" y="5301"/>
                  </a:lnTo>
                  <a:lnTo>
                    <a:pt x="9281" y="5423"/>
                  </a:lnTo>
                  <a:lnTo>
                    <a:pt x="9159" y="5520"/>
                  </a:lnTo>
                  <a:lnTo>
                    <a:pt x="9086" y="5545"/>
                  </a:lnTo>
                  <a:lnTo>
                    <a:pt x="8915" y="5545"/>
                  </a:lnTo>
                  <a:lnTo>
                    <a:pt x="8842" y="5520"/>
                  </a:lnTo>
                  <a:lnTo>
                    <a:pt x="8719" y="5423"/>
                  </a:lnTo>
                  <a:lnTo>
                    <a:pt x="8646" y="5301"/>
                  </a:lnTo>
                  <a:lnTo>
                    <a:pt x="8622" y="5227"/>
                  </a:lnTo>
                  <a:lnTo>
                    <a:pt x="8597" y="5154"/>
                  </a:lnTo>
                  <a:lnTo>
                    <a:pt x="8622" y="5081"/>
                  </a:lnTo>
                  <a:lnTo>
                    <a:pt x="8646" y="5007"/>
                  </a:lnTo>
                  <a:lnTo>
                    <a:pt x="8719" y="4885"/>
                  </a:lnTo>
                  <a:lnTo>
                    <a:pt x="8842" y="4788"/>
                  </a:lnTo>
                  <a:lnTo>
                    <a:pt x="8915" y="4763"/>
                  </a:lnTo>
                  <a:close/>
                  <a:moveTo>
                    <a:pt x="2540" y="11309"/>
                  </a:moveTo>
                  <a:lnTo>
                    <a:pt x="2760" y="11675"/>
                  </a:lnTo>
                  <a:lnTo>
                    <a:pt x="3029" y="12041"/>
                  </a:lnTo>
                  <a:lnTo>
                    <a:pt x="3298" y="12408"/>
                  </a:lnTo>
                  <a:lnTo>
                    <a:pt x="3615" y="12750"/>
                  </a:lnTo>
                  <a:lnTo>
                    <a:pt x="3908" y="12994"/>
                  </a:lnTo>
                  <a:lnTo>
                    <a:pt x="4177" y="13238"/>
                  </a:lnTo>
                  <a:lnTo>
                    <a:pt x="3762" y="13482"/>
                  </a:lnTo>
                  <a:lnTo>
                    <a:pt x="3371" y="13678"/>
                  </a:lnTo>
                  <a:lnTo>
                    <a:pt x="3029" y="13824"/>
                  </a:lnTo>
                  <a:lnTo>
                    <a:pt x="2687" y="13922"/>
                  </a:lnTo>
                  <a:lnTo>
                    <a:pt x="2418" y="13995"/>
                  </a:lnTo>
                  <a:lnTo>
                    <a:pt x="2174" y="13995"/>
                  </a:lnTo>
                  <a:lnTo>
                    <a:pt x="2076" y="13971"/>
                  </a:lnTo>
                  <a:lnTo>
                    <a:pt x="1979" y="13946"/>
                  </a:lnTo>
                  <a:lnTo>
                    <a:pt x="1905" y="13897"/>
                  </a:lnTo>
                  <a:lnTo>
                    <a:pt x="1832" y="13849"/>
                  </a:lnTo>
                  <a:lnTo>
                    <a:pt x="1759" y="13775"/>
                  </a:lnTo>
                  <a:lnTo>
                    <a:pt x="1734" y="13678"/>
                  </a:lnTo>
                  <a:lnTo>
                    <a:pt x="1686" y="13580"/>
                  </a:lnTo>
                  <a:lnTo>
                    <a:pt x="1686" y="13482"/>
                  </a:lnTo>
                  <a:lnTo>
                    <a:pt x="1686" y="13214"/>
                  </a:lnTo>
                  <a:lnTo>
                    <a:pt x="1759" y="12921"/>
                  </a:lnTo>
                  <a:lnTo>
                    <a:pt x="1881" y="12554"/>
                  </a:lnTo>
                  <a:lnTo>
                    <a:pt x="2052" y="12188"/>
                  </a:lnTo>
                  <a:lnTo>
                    <a:pt x="2272" y="11748"/>
                  </a:lnTo>
                  <a:lnTo>
                    <a:pt x="2540" y="11309"/>
                  </a:lnTo>
                  <a:close/>
                  <a:moveTo>
                    <a:pt x="15362" y="1"/>
                  </a:moveTo>
                  <a:lnTo>
                    <a:pt x="15094" y="25"/>
                  </a:lnTo>
                  <a:lnTo>
                    <a:pt x="14801" y="74"/>
                  </a:lnTo>
                  <a:lnTo>
                    <a:pt x="14483" y="172"/>
                  </a:lnTo>
                  <a:lnTo>
                    <a:pt x="14141" y="294"/>
                  </a:lnTo>
                  <a:lnTo>
                    <a:pt x="13775" y="440"/>
                  </a:lnTo>
                  <a:lnTo>
                    <a:pt x="13384" y="611"/>
                  </a:lnTo>
                  <a:lnTo>
                    <a:pt x="12993" y="831"/>
                  </a:lnTo>
                  <a:lnTo>
                    <a:pt x="12578" y="1051"/>
                  </a:lnTo>
                  <a:lnTo>
                    <a:pt x="11699" y="1613"/>
                  </a:lnTo>
                  <a:lnTo>
                    <a:pt x="10747" y="2272"/>
                  </a:lnTo>
                  <a:lnTo>
                    <a:pt x="10307" y="2101"/>
                  </a:lnTo>
                  <a:lnTo>
                    <a:pt x="9843" y="1955"/>
                  </a:lnTo>
                  <a:lnTo>
                    <a:pt x="9379" y="1857"/>
                  </a:lnTo>
                  <a:lnTo>
                    <a:pt x="8915" y="1784"/>
                  </a:lnTo>
                  <a:lnTo>
                    <a:pt x="8451" y="1735"/>
                  </a:lnTo>
                  <a:lnTo>
                    <a:pt x="7962" y="1735"/>
                  </a:lnTo>
                  <a:lnTo>
                    <a:pt x="7498" y="1784"/>
                  </a:lnTo>
                  <a:lnTo>
                    <a:pt x="7034" y="1832"/>
                  </a:lnTo>
                  <a:lnTo>
                    <a:pt x="6570" y="1930"/>
                  </a:lnTo>
                  <a:lnTo>
                    <a:pt x="6106" y="2077"/>
                  </a:lnTo>
                  <a:lnTo>
                    <a:pt x="5667" y="2248"/>
                  </a:lnTo>
                  <a:lnTo>
                    <a:pt x="5227" y="2443"/>
                  </a:lnTo>
                  <a:lnTo>
                    <a:pt x="4787" y="2687"/>
                  </a:lnTo>
                  <a:lnTo>
                    <a:pt x="4397" y="2980"/>
                  </a:lnTo>
                  <a:lnTo>
                    <a:pt x="4006" y="3273"/>
                  </a:lnTo>
                  <a:lnTo>
                    <a:pt x="3615" y="3615"/>
                  </a:lnTo>
                  <a:lnTo>
                    <a:pt x="3273" y="4006"/>
                  </a:lnTo>
                  <a:lnTo>
                    <a:pt x="2980" y="4397"/>
                  </a:lnTo>
                  <a:lnTo>
                    <a:pt x="2687" y="4788"/>
                  </a:lnTo>
                  <a:lnTo>
                    <a:pt x="2443" y="5227"/>
                  </a:lnTo>
                  <a:lnTo>
                    <a:pt x="2247" y="5667"/>
                  </a:lnTo>
                  <a:lnTo>
                    <a:pt x="2076" y="6107"/>
                  </a:lnTo>
                  <a:lnTo>
                    <a:pt x="1930" y="6571"/>
                  </a:lnTo>
                  <a:lnTo>
                    <a:pt x="1832" y="7035"/>
                  </a:lnTo>
                  <a:lnTo>
                    <a:pt x="1783" y="7499"/>
                  </a:lnTo>
                  <a:lnTo>
                    <a:pt x="1734" y="7963"/>
                  </a:lnTo>
                  <a:lnTo>
                    <a:pt x="1734" y="8451"/>
                  </a:lnTo>
                  <a:lnTo>
                    <a:pt x="1783" y="8915"/>
                  </a:lnTo>
                  <a:lnTo>
                    <a:pt x="1857" y="9379"/>
                  </a:lnTo>
                  <a:lnTo>
                    <a:pt x="1954" y="9843"/>
                  </a:lnTo>
                  <a:lnTo>
                    <a:pt x="2101" y="10307"/>
                  </a:lnTo>
                  <a:lnTo>
                    <a:pt x="2272" y="10747"/>
                  </a:lnTo>
                  <a:lnTo>
                    <a:pt x="1612" y="11699"/>
                  </a:lnTo>
                  <a:lnTo>
                    <a:pt x="1051" y="12579"/>
                  </a:lnTo>
                  <a:lnTo>
                    <a:pt x="831" y="12994"/>
                  </a:lnTo>
                  <a:lnTo>
                    <a:pt x="611" y="13385"/>
                  </a:lnTo>
                  <a:lnTo>
                    <a:pt x="440" y="13775"/>
                  </a:lnTo>
                  <a:lnTo>
                    <a:pt x="293" y="14142"/>
                  </a:lnTo>
                  <a:lnTo>
                    <a:pt x="171" y="14484"/>
                  </a:lnTo>
                  <a:lnTo>
                    <a:pt x="74" y="14801"/>
                  </a:lnTo>
                  <a:lnTo>
                    <a:pt x="25" y="15094"/>
                  </a:lnTo>
                  <a:lnTo>
                    <a:pt x="0" y="15363"/>
                  </a:lnTo>
                  <a:lnTo>
                    <a:pt x="0" y="15583"/>
                  </a:lnTo>
                  <a:lnTo>
                    <a:pt x="49" y="15802"/>
                  </a:lnTo>
                  <a:lnTo>
                    <a:pt x="123" y="15973"/>
                  </a:lnTo>
                  <a:lnTo>
                    <a:pt x="245" y="16120"/>
                  </a:lnTo>
                  <a:lnTo>
                    <a:pt x="342" y="16218"/>
                  </a:lnTo>
                  <a:lnTo>
                    <a:pt x="489" y="16291"/>
                  </a:lnTo>
                  <a:lnTo>
                    <a:pt x="635" y="16340"/>
                  </a:lnTo>
                  <a:lnTo>
                    <a:pt x="806" y="16364"/>
                  </a:lnTo>
                  <a:lnTo>
                    <a:pt x="1173" y="16364"/>
                  </a:lnTo>
                  <a:lnTo>
                    <a:pt x="1393" y="16315"/>
                  </a:lnTo>
                  <a:lnTo>
                    <a:pt x="1637" y="16267"/>
                  </a:lnTo>
                  <a:lnTo>
                    <a:pt x="2150" y="16120"/>
                  </a:lnTo>
                  <a:lnTo>
                    <a:pt x="2711" y="15876"/>
                  </a:lnTo>
                  <a:lnTo>
                    <a:pt x="3322" y="15583"/>
                  </a:lnTo>
                  <a:lnTo>
                    <a:pt x="3957" y="15192"/>
                  </a:lnTo>
                  <a:lnTo>
                    <a:pt x="4665" y="14752"/>
                  </a:lnTo>
                  <a:lnTo>
                    <a:pt x="5373" y="14264"/>
                  </a:lnTo>
                  <a:lnTo>
                    <a:pt x="6131" y="13702"/>
                  </a:lnTo>
                  <a:lnTo>
                    <a:pt x="6912" y="13092"/>
                  </a:lnTo>
                  <a:lnTo>
                    <a:pt x="7718" y="12432"/>
                  </a:lnTo>
                  <a:lnTo>
                    <a:pt x="8524" y="11724"/>
                  </a:lnTo>
                  <a:lnTo>
                    <a:pt x="9330" y="10967"/>
                  </a:lnTo>
                  <a:lnTo>
                    <a:pt x="10160" y="10161"/>
                  </a:lnTo>
                  <a:lnTo>
                    <a:pt x="10966" y="9330"/>
                  </a:lnTo>
                  <a:lnTo>
                    <a:pt x="11723" y="8524"/>
                  </a:lnTo>
                  <a:lnTo>
                    <a:pt x="12432" y="7718"/>
                  </a:lnTo>
                  <a:lnTo>
                    <a:pt x="13091" y="6912"/>
                  </a:lnTo>
                  <a:lnTo>
                    <a:pt x="13702" y="6131"/>
                  </a:lnTo>
                  <a:lnTo>
                    <a:pt x="14263" y="5374"/>
                  </a:lnTo>
                  <a:lnTo>
                    <a:pt x="14752" y="4666"/>
                  </a:lnTo>
                  <a:lnTo>
                    <a:pt x="15192" y="3957"/>
                  </a:lnTo>
                  <a:lnTo>
                    <a:pt x="15582" y="3322"/>
                  </a:lnTo>
                  <a:lnTo>
                    <a:pt x="15875" y="2712"/>
                  </a:lnTo>
                  <a:lnTo>
                    <a:pt x="16120" y="2150"/>
                  </a:lnTo>
                  <a:lnTo>
                    <a:pt x="16266" y="1637"/>
                  </a:lnTo>
                  <a:lnTo>
                    <a:pt x="16315" y="1393"/>
                  </a:lnTo>
                  <a:lnTo>
                    <a:pt x="16364" y="1173"/>
                  </a:lnTo>
                  <a:lnTo>
                    <a:pt x="16364" y="978"/>
                  </a:lnTo>
                  <a:lnTo>
                    <a:pt x="16364" y="807"/>
                  </a:lnTo>
                  <a:lnTo>
                    <a:pt x="16339" y="636"/>
                  </a:lnTo>
                  <a:lnTo>
                    <a:pt x="16291" y="489"/>
                  </a:lnTo>
                  <a:lnTo>
                    <a:pt x="16217" y="343"/>
                  </a:lnTo>
                  <a:lnTo>
                    <a:pt x="16120" y="245"/>
                  </a:lnTo>
                  <a:lnTo>
                    <a:pt x="15973" y="123"/>
                  </a:lnTo>
                  <a:lnTo>
                    <a:pt x="15802" y="50"/>
                  </a:lnTo>
                  <a:lnTo>
                    <a:pt x="15582" y="1"/>
                  </a:lnTo>
                  <a:close/>
                </a:path>
              </a:pathLst>
            </a:custGeom>
            <a:solidFill>
              <a:srgbClr val="434343"/>
            </a:solidFill>
            <a:ln>
              <a:noFill/>
            </a:ln>
          </p:spPr>
          <p:txBody>
            <a:bodyPr spcFirstLastPara="1" wrap="square" lIns="121900" tIns="121900" rIns="121900" bIns="121900" anchor="ctr" anchorCtr="0">
              <a:noAutofit/>
            </a:bodyPr>
            <a:lstStyle/>
            <a:p>
              <a:endParaRPr sz="2400"/>
            </a:p>
          </p:txBody>
        </p:sp>
      </p:grpSp>
      <p:grpSp>
        <p:nvGrpSpPr>
          <p:cNvPr id="120" name="Google Shape;120;p18"/>
          <p:cNvGrpSpPr/>
          <p:nvPr/>
        </p:nvGrpSpPr>
        <p:grpSpPr>
          <a:xfrm rot="290934">
            <a:off x="7768953" y="2955301"/>
            <a:ext cx="1131391" cy="1131499"/>
            <a:chOff x="570875" y="4322250"/>
            <a:chExt cx="443300" cy="443325"/>
          </a:xfrm>
        </p:grpSpPr>
        <p:sp>
          <p:nvSpPr>
            <p:cNvPr id="121" name="Google Shape;121;p18"/>
            <p:cNvSpPr/>
            <p:nvPr/>
          </p:nvSpPr>
          <p:spPr>
            <a:xfrm>
              <a:off x="570875" y="4322250"/>
              <a:ext cx="443300" cy="443325"/>
            </a:xfrm>
            <a:custGeom>
              <a:avLst/>
              <a:gdLst/>
              <a:ahLst/>
              <a:cxnLst/>
              <a:rect l="l" t="t" r="r" b="b"/>
              <a:pathLst>
                <a:path w="17732" h="17733" extrusionOk="0">
                  <a:moveTo>
                    <a:pt x="13091" y="2712"/>
                  </a:moveTo>
                  <a:lnTo>
                    <a:pt x="13286" y="2736"/>
                  </a:lnTo>
                  <a:lnTo>
                    <a:pt x="13506" y="2785"/>
                  </a:lnTo>
                  <a:lnTo>
                    <a:pt x="13702" y="2858"/>
                  </a:lnTo>
                  <a:lnTo>
                    <a:pt x="13873" y="2956"/>
                  </a:lnTo>
                  <a:lnTo>
                    <a:pt x="14068" y="3054"/>
                  </a:lnTo>
                  <a:lnTo>
                    <a:pt x="14239" y="3176"/>
                  </a:lnTo>
                  <a:lnTo>
                    <a:pt x="14410" y="3323"/>
                  </a:lnTo>
                  <a:lnTo>
                    <a:pt x="14556" y="3493"/>
                  </a:lnTo>
                  <a:lnTo>
                    <a:pt x="14679" y="3664"/>
                  </a:lnTo>
                  <a:lnTo>
                    <a:pt x="14776" y="3860"/>
                  </a:lnTo>
                  <a:lnTo>
                    <a:pt x="14874" y="4031"/>
                  </a:lnTo>
                  <a:lnTo>
                    <a:pt x="14947" y="4226"/>
                  </a:lnTo>
                  <a:lnTo>
                    <a:pt x="14996" y="4446"/>
                  </a:lnTo>
                  <a:lnTo>
                    <a:pt x="15021" y="4641"/>
                  </a:lnTo>
                  <a:lnTo>
                    <a:pt x="15021" y="4861"/>
                  </a:lnTo>
                  <a:lnTo>
                    <a:pt x="15021" y="5057"/>
                  </a:lnTo>
                  <a:lnTo>
                    <a:pt x="14996" y="5252"/>
                  </a:lnTo>
                  <a:lnTo>
                    <a:pt x="14947" y="5472"/>
                  </a:lnTo>
                  <a:lnTo>
                    <a:pt x="14874" y="5667"/>
                  </a:lnTo>
                  <a:lnTo>
                    <a:pt x="14776" y="5838"/>
                  </a:lnTo>
                  <a:lnTo>
                    <a:pt x="14679" y="6033"/>
                  </a:lnTo>
                  <a:lnTo>
                    <a:pt x="14556" y="6204"/>
                  </a:lnTo>
                  <a:lnTo>
                    <a:pt x="14410" y="6375"/>
                  </a:lnTo>
                  <a:lnTo>
                    <a:pt x="13433" y="7328"/>
                  </a:lnTo>
                  <a:lnTo>
                    <a:pt x="13311" y="7426"/>
                  </a:lnTo>
                  <a:lnTo>
                    <a:pt x="13189" y="7499"/>
                  </a:lnTo>
                  <a:lnTo>
                    <a:pt x="13042" y="7548"/>
                  </a:lnTo>
                  <a:lnTo>
                    <a:pt x="12871" y="7572"/>
                  </a:lnTo>
                  <a:lnTo>
                    <a:pt x="12725" y="7548"/>
                  </a:lnTo>
                  <a:lnTo>
                    <a:pt x="12578" y="7499"/>
                  </a:lnTo>
                  <a:lnTo>
                    <a:pt x="12456" y="7426"/>
                  </a:lnTo>
                  <a:lnTo>
                    <a:pt x="12334" y="7328"/>
                  </a:lnTo>
                  <a:lnTo>
                    <a:pt x="10405" y="5398"/>
                  </a:lnTo>
                  <a:lnTo>
                    <a:pt x="10307" y="5276"/>
                  </a:lnTo>
                  <a:lnTo>
                    <a:pt x="10234" y="5154"/>
                  </a:lnTo>
                  <a:lnTo>
                    <a:pt x="10185" y="5008"/>
                  </a:lnTo>
                  <a:lnTo>
                    <a:pt x="10160" y="4861"/>
                  </a:lnTo>
                  <a:lnTo>
                    <a:pt x="10185" y="4690"/>
                  </a:lnTo>
                  <a:lnTo>
                    <a:pt x="10234" y="4544"/>
                  </a:lnTo>
                  <a:lnTo>
                    <a:pt x="10307" y="4422"/>
                  </a:lnTo>
                  <a:lnTo>
                    <a:pt x="10405" y="4299"/>
                  </a:lnTo>
                  <a:lnTo>
                    <a:pt x="11357" y="3323"/>
                  </a:lnTo>
                  <a:lnTo>
                    <a:pt x="11528" y="3176"/>
                  </a:lnTo>
                  <a:lnTo>
                    <a:pt x="11699" y="3054"/>
                  </a:lnTo>
                  <a:lnTo>
                    <a:pt x="11894" y="2956"/>
                  </a:lnTo>
                  <a:lnTo>
                    <a:pt x="12065" y="2858"/>
                  </a:lnTo>
                  <a:lnTo>
                    <a:pt x="12261" y="2785"/>
                  </a:lnTo>
                  <a:lnTo>
                    <a:pt x="12481" y="2736"/>
                  </a:lnTo>
                  <a:lnTo>
                    <a:pt x="12676" y="2712"/>
                  </a:lnTo>
                  <a:close/>
                  <a:moveTo>
                    <a:pt x="8377" y="8867"/>
                  </a:moveTo>
                  <a:lnTo>
                    <a:pt x="8475" y="8891"/>
                  </a:lnTo>
                  <a:lnTo>
                    <a:pt x="8548" y="8915"/>
                  </a:lnTo>
                  <a:lnTo>
                    <a:pt x="8646" y="8964"/>
                  </a:lnTo>
                  <a:lnTo>
                    <a:pt x="8719" y="9013"/>
                  </a:lnTo>
                  <a:lnTo>
                    <a:pt x="8768" y="9086"/>
                  </a:lnTo>
                  <a:lnTo>
                    <a:pt x="8817" y="9184"/>
                  </a:lnTo>
                  <a:lnTo>
                    <a:pt x="8841" y="9257"/>
                  </a:lnTo>
                  <a:lnTo>
                    <a:pt x="8866" y="9355"/>
                  </a:lnTo>
                  <a:lnTo>
                    <a:pt x="8841" y="9453"/>
                  </a:lnTo>
                  <a:lnTo>
                    <a:pt x="8817" y="9550"/>
                  </a:lnTo>
                  <a:lnTo>
                    <a:pt x="8768" y="9624"/>
                  </a:lnTo>
                  <a:lnTo>
                    <a:pt x="8719" y="9697"/>
                  </a:lnTo>
                  <a:lnTo>
                    <a:pt x="6179" y="12237"/>
                  </a:lnTo>
                  <a:lnTo>
                    <a:pt x="6106" y="12310"/>
                  </a:lnTo>
                  <a:lnTo>
                    <a:pt x="6033" y="12359"/>
                  </a:lnTo>
                  <a:lnTo>
                    <a:pt x="5935" y="12383"/>
                  </a:lnTo>
                  <a:lnTo>
                    <a:pt x="5740" y="12383"/>
                  </a:lnTo>
                  <a:lnTo>
                    <a:pt x="5642" y="12359"/>
                  </a:lnTo>
                  <a:lnTo>
                    <a:pt x="5569" y="12310"/>
                  </a:lnTo>
                  <a:lnTo>
                    <a:pt x="5496" y="12237"/>
                  </a:lnTo>
                  <a:lnTo>
                    <a:pt x="5422" y="12164"/>
                  </a:lnTo>
                  <a:lnTo>
                    <a:pt x="5373" y="12090"/>
                  </a:lnTo>
                  <a:lnTo>
                    <a:pt x="5349" y="11993"/>
                  </a:lnTo>
                  <a:lnTo>
                    <a:pt x="5349" y="11895"/>
                  </a:lnTo>
                  <a:lnTo>
                    <a:pt x="5349" y="11797"/>
                  </a:lnTo>
                  <a:lnTo>
                    <a:pt x="5373" y="11700"/>
                  </a:lnTo>
                  <a:lnTo>
                    <a:pt x="5422" y="11626"/>
                  </a:lnTo>
                  <a:lnTo>
                    <a:pt x="5496" y="11553"/>
                  </a:lnTo>
                  <a:lnTo>
                    <a:pt x="8036" y="9013"/>
                  </a:lnTo>
                  <a:lnTo>
                    <a:pt x="8109" y="8964"/>
                  </a:lnTo>
                  <a:lnTo>
                    <a:pt x="8182" y="8915"/>
                  </a:lnTo>
                  <a:lnTo>
                    <a:pt x="8280" y="8891"/>
                  </a:lnTo>
                  <a:lnTo>
                    <a:pt x="8377" y="8867"/>
                  </a:lnTo>
                  <a:close/>
                  <a:moveTo>
                    <a:pt x="14825" y="1"/>
                  </a:moveTo>
                  <a:lnTo>
                    <a:pt x="14288" y="25"/>
                  </a:lnTo>
                  <a:lnTo>
                    <a:pt x="13751" y="50"/>
                  </a:lnTo>
                  <a:lnTo>
                    <a:pt x="13213" y="123"/>
                  </a:lnTo>
                  <a:lnTo>
                    <a:pt x="12676" y="245"/>
                  </a:lnTo>
                  <a:lnTo>
                    <a:pt x="12163" y="367"/>
                  </a:lnTo>
                  <a:lnTo>
                    <a:pt x="11675" y="538"/>
                  </a:lnTo>
                  <a:lnTo>
                    <a:pt x="11235" y="758"/>
                  </a:lnTo>
                  <a:lnTo>
                    <a:pt x="11015" y="856"/>
                  </a:lnTo>
                  <a:lnTo>
                    <a:pt x="10844" y="1002"/>
                  </a:lnTo>
                  <a:lnTo>
                    <a:pt x="10649" y="1124"/>
                  </a:lnTo>
                  <a:lnTo>
                    <a:pt x="10502" y="1271"/>
                  </a:lnTo>
                  <a:lnTo>
                    <a:pt x="5544" y="6229"/>
                  </a:lnTo>
                  <a:lnTo>
                    <a:pt x="391" y="6229"/>
                  </a:lnTo>
                  <a:lnTo>
                    <a:pt x="245" y="6253"/>
                  </a:lnTo>
                  <a:lnTo>
                    <a:pt x="147" y="6278"/>
                  </a:lnTo>
                  <a:lnTo>
                    <a:pt x="49" y="6327"/>
                  </a:lnTo>
                  <a:lnTo>
                    <a:pt x="0" y="6400"/>
                  </a:lnTo>
                  <a:lnTo>
                    <a:pt x="0" y="6473"/>
                  </a:lnTo>
                  <a:lnTo>
                    <a:pt x="25" y="6571"/>
                  </a:lnTo>
                  <a:lnTo>
                    <a:pt x="74" y="6668"/>
                  </a:lnTo>
                  <a:lnTo>
                    <a:pt x="171" y="6791"/>
                  </a:lnTo>
                  <a:lnTo>
                    <a:pt x="2589" y="9184"/>
                  </a:lnTo>
                  <a:lnTo>
                    <a:pt x="2272" y="9502"/>
                  </a:lnTo>
                  <a:lnTo>
                    <a:pt x="953" y="9746"/>
                  </a:lnTo>
                  <a:lnTo>
                    <a:pt x="806" y="9795"/>
                  </a:lnTo>
                  <a:lnTo>
                    <a:pt x="684" y="9843"/>
                  </a:lnTo>
                  <a:lnTo>
                    <a:pt x="611" y="9941"/>
                  </a:lnTo>
                  <a:lnTo>
                    <a:pt x="562" y="10014"/>
                  </a:lnTo>
                  <a:lnTo>
                    <a:pt x="562" y="10112"/>
                  </a:lnTo>
                  <a:lnTo>
                    <a:pt x="586" y="10234"/>
                  </a:lnTo>
                  <a:lnTo>
                    <a:pt x="635" y="10332"/>
                  </a:lnTo>
                  <a:lnTo>
                    <a:pt x="733" y="10454"/>
                  </a:lnTo>
                  <a:lnTo>
                    <a:pt x="7278" y="16999"/>
                  </a:lnTo>
                  <a:lnTo>
                    <a:pt x="7401" y="17097"/>
                  </a:lnTo>
                  <a:lnTo>
                    <a:pt x="7498" y="17146"/>
                  </a:lnTo>
                  <a:lnTo>
                    <a:pt x="7620" y="17170"/>
                  </a:lnTo>
                  <a:lnTo>
                    <a:pt x="7718" y="17170"/>
                  </a:lnTo>
                  <a:lnTo>
                    <a:pt x="7791" y="17122"/>
                  </a:lnTo>
                  <a:lnTo>
                    <a:pt x="7889" y="17048"/>
                  </a:lnTo>
                  <a:lnTo>
                    <a:pt x="7938" y="16926"/>
                  </a:lnTo>
                  <a:lnTo>
                    <a:pt x="7987" y="16780"/>
                  </a:lnTo>
                  <a:lnTo>
                    <a:pt x="8231" y="15461"/>
                  </a:lnTo>
                  <a:lnTo>
                    <a:pt x="8548" y="15143"/>
                  </a:lnTo>
                  <a:lnTo>
                    <a:pt x="10942" y="17561"/>
                  </a:lnTo>
                  <a:lnTo>
                    <a:pt x="11064" y="17659"/>
                  </a:lnTo>
                  <a:lnTo>
                    <a:pt x="11162" y="17708"/>
                  </a:lnTo>
                  <a:lnTo>
                    <a:pt x="11259" y="17732"/>
                  </a:lnTo>
                  <a:lnTo>
                    <a:pt x="11333" y="17732"/>
                  </a:lnTo>
                  <a:lnTo>
                    <a:pt x="11406" y="17683"/>
                  </a:lnTo>
                  <a:lnTo>
                    <a:pt x="11455" y="17586"/>
                  </a:lnTo>
                  <a:lnTo>
                    <a:pt x="11479" y="17488"/>
                  </a:lnTo>
                  <a:lnTo>
                    <a:pt x="11504" y="17341"/>
                  </a:lnTo>
                  <a:lnTo>
                    <a:pt x="11504" y="12188"/>
                  </a:lnTo>
                  <a:lnTo>
                    <a:pt x="16461" y="7230"/>
                  </a:lnTo>
                  <a:lnTo>
                    <a:pt x="16608" y="7084"/>
                  </a:lnTo>
                  <a:lnTo>
                    <a:pt x="16730" y="6888"/>
                  </a:lnTo>
                  <a:lnTo>
                    <a:pt x="16877" y="6693"/>
                  </a:lnTo>
                  <a:lnTo>
                    <a:pt x="16974" y="6498"/>
                  </a:lnTo>
                  <a:lnTo>
                    <a:pt x="17194" y="6058"/>
                  </a:lnTo>
                  <a:lnTo>
                    <a:pt x="17365" y="5569"/>
                  </a:lnTo>
                  <a:lnTo>
                    <a:pt x="17487" y="5057"/>
                  </a:lnTo>
                  <a:lnTo>
                    <a:pt x="17609" y="4519"/>
                  </a:lnTo>
                  <a:lnTo>
                    <a:pt x="17683" y="3982"/>
                  </a:lnTo>
                  <a:lnTo>
                    <a:pt x="17707" y="3445"/>
                  </a:lnTo>
                  <a:lnTo>
                    <a:pt x="17731" y="2907"/>
                  </a:lnTo>
                  <a:lnTo>
                    <a:pt x="17731" y="2419"/>
                  </a:lnTo>
                  <a:lnTo>
                    <a:pt x="17707" y="1955"/>
                  </a:lnTo>
                  <a:lnTo>
                    <a:pt x="17658" y="1515"/>
                  </a:lnTo>
                  <a:lnTo>
                    <a:pt x="17585" y="1149"/>
                  </a:lnTo>
                  <a:lnTo>
                    <a:pt x="17512" y="831"/>
                  </a:lnTo>
                  <a:lnTo>
                    <a:pt x="17414" y="587"/>
                  </a:lnTo>
                  <a:lnTo>
                    <a:pt x="17341" y="489"/>
                  </a:lnTo>
                  <a:lnTo>
                    <a:pt x="17292" y="441"/>
                  </a:lnTo>
                  <a:lnTo>
                    <a:pt x="17243" y="392"/>
                  </a:lnTo>
                  <a:lnTo>
                    <a:pt x="17145" y="318"/>
                  </a:lnTo>
                  <a:lnTo>
                    <a:pt x="16901" y="221"/>
                  </a:lnTo>
                  <a:lnTo>
                    <a:pt x="16584" y="148"/>
                  </a:lnTo>
                  <a:lnTo>
                    <a:pt x="16217" y="74"/>
                  </a:lnTo>
                  <a:lnTo>
                    <a:pt x="15778" y="25"/>
                  </a:lnTo>
                  <a:lnTo>
                    <a:pt x="15314" y="1"/>
                  </a:lnTo>
                  <a:close/>
                </a:path>
              </a:pathLst>
            </a:custGeom>
            <a:solidFill>
              <a:srgbClr val="434343"/>
            </a:solidFill>
            <a:ln>
              <a:noFill/>
            </a:ln>
          </p:spPr>
          <p:txBody>
            <a:bodyPr spcFirstLastPara="1" wrap="square" lIns="121900" tIns="121900" rIns="121900" bIns="121900" anchor="ctr" anchorCtr="0">
              <a:noAutofit/>
            </a:bodyPr>
            <a:lstStyle/>
            <a:p>
              <a:endParaRPr sz="2400"/>
            </a:p>
          </p:txBody>
        </p:sp>
        <p:sp>
          <p:nvSpPr>
            <p:cNvPr id="122" name="Google Shape;122;p18"/>
            <p:cNvSpPr/>
            <p:nvPr/>
          </p:nvSpPr>
          <p:spPr>
            <a:xfrm>
              <a:off x="597725" y="4665400"/>
              <a:ext cx="73300" cy="73300"/>
            </a:xfrm>
            <a:custGeom>
              <a:avLst/>
              <a:gdLst/>
              <a:ahLst/>
              <a:cxnLst/>
              <a:rect l="l" t="t" r="r" b="b"/>
              <a:pathLst>
                <a:path w="2932" h="2932" extrusionOk="0">
                  <a:moveTo>
                    <a:pt x="2028" y="1"/>
                  </a:moveTo>
                  <a:lnTo>
                    <a:pt x="1857" y="25"/>
                  </a:lnTo>
                  <a:lnTo>
                    <a:pt x="1686" y="74"/>
                  </a:lnTo>
                  <a:lnTo>
                    <a:pt x="1515" y="147"/>
                  </a:lnTo>
                  <a:lnTo>
                    <a:pt x="1369" y="269"/>
                  </a:lnTo>
                  <a:lnTo>
                    <a:pt x="1222" y="489"/>
                  </a:lnTo>
                  <a:lnTo>
                    <a:pt x="1002" y="831"/>
                  </a:lnTo>
                  <a:lnTo>
                    <a:pt x="563" y="1735"/>
                  </a:lnTo>
                  <a:lnTo>
                    <a:pt x="172" y="2565"/>
                  </a:lnTo>
                  <a:lnTo>
                    <a:pt x="1" y="2932"/>
                  </a:lnTo>
                  <a:lnTo>
                    <a:pt x="1" y="2932"/>
                  </a:lnTo>
                  <a:lnTo>
                    <a:pt x="367" y="2761"/>
                  </a:lnTo>
                  <a:lnTo>
                    <a:pt x="1198" y="2370"/>
                  </a:lnTo>
                  <a:lnTo>
                    <a:pt x="2101" y="1930"/>
                  </a:lnTo>
                  <a:lnTo>
                    <a:pt x="2443" y="1710"/>
                  </a:lnTo>
                  <a:lnTo>
                    <a:pt x="2663" y="1564"/>
                  </a:lnTo>
                  <a:lnTo>
                    <a:pt x="2785" y="1417"/>
                  </a:lnTo>
                  <a:lnTo>
                    <a:pt x="2858" y="1246"/>
                  </a:lnTo>
                  <a:lnTo>
                    <a:pt x="2907" y="1075"/>
                  </a:lnTo>
                  <a:lnTo>
                    <a:pt x="2932" y="904"/>
                  </a:lnTo>
                  <a:lnTo>
                    <a:pt x="2907" y="733"/>
                  </a:lnTo>
                  <a:lnTo>
                    <a:pt x="2858" y="562"/>
                  </a:lnTo>
                  <a:lnTo>
                    <a:pt x="2785" y="416"/>
                  </a:lnTo>
                  <a:lnTo>
                    <a:pt x="2663" y="269"/>
                  </a:lnTo>
                  <a:lnTo>
                    <a:pt x="2517" y="147"/>
                  </a:lnTo>
                  <a:lnTo>
                    <a:pt x="2370" y="74"/>
                  </a:lnTo>
                  <a:lnTo>
                    <a:pt x="2199" y="25"/>
                  </a:lnTo>
                  <a:lnTo>
                    <a:pt x="2028" y="1"/>
                  </a:lnTo>
                  <a:close/>
                </a:path>
              </a:pathLst>
            </a:custGeom>
            <a:solidFill>
              <a:srgbClr val="434343"/>
            </a:solidFill>
            <a:ln>
              <a:noFill/>
            </a:ln>
          </p:spPr>
          <p:txBody>
            <a:bodyPr spcFirstLastPara="1" wrap="square" lIns="121900" tIns="121900" rIns="121900" bIns="121900" anchor="ctr" anchorCtr="0">
              <a:noAutofit/>
            </a:bodyPr>
            <a:lstStyle/>
            <a:p>
              <a:endParaRPr sz="2400"/>
            </a:p>
          </p:txBody>
        </p:sp>
        <p:sp>
          <p:nvSpPr>
            <p:cNvPr id="123" name="Google Shape;123;p18"/>
            <p:cNvSpPr/>
            <p:nvPr/>
          </p:nvSpPr>
          <p:spPr>
            <a:xfrm>
              <a:off x="654525" y="4708150"/>
              <a:ext cx="47025" cy="47025"/>
            </a:xfrm>
            <a:custGeom>
              <a:avLst/>
              <a:gdLst/>
              <a:ahLst/>
              <a:cxnLst/>
              <a:rect l="l" t="t" r="r" b="b"/>
              <a:pathLst>
                <a:path w="1881" h="1881" extrusionOk="0">
                  <a:moveTo>
                    <a:pt x="1124" y="0"/>
                  </a:moveTo>
                  <a:lnTo>
                    <a:pt x="977" y="25"/>
                  </a:lnTo>
                  <a:lnTo>
                    <a:pt x="831" y="74"/>
                  </a:lnTo>
                  <a:lnTo>
                    <a:pt x="709" y="147"/>
                  </a:lnTo>
                  <a:lnTo>
                    <a:pt x="586" y="245"/>
                  </a:lnTo>
                  <a:lnTo>
                    <a:pt x="464" y="391"/>
                  </a:lnTo>
                  <a:lnTo>
                    <a:pt x="367" y="611"/>
                  </a:lnTo>
                  <a:lnTo>
                    <a:pt x="269" y="880"/>
                  </a:lnTo>
                  <a:lnTo>
                    <a:pt x="171" y="1173"/>
                  </a:lnTo>
                  <a:lnTo>
                    <a:pt x="49" y="1686"/>
                  </a:lnTo>
                  <a:lnTo>
                    <a:pt x="0" y="1881"/>
                  </a:lnTo>
                  <a:lnTo>
                    <a:pt x="0" y="1881"/>
                  </a:lnTo>
                  <a:lnTo>
                    <a:pt x="220" y="1857"/>
                  </a:lnTo>
                  <a:lnTo>
                    <a:pt x="733" y="1710"/>
                  </a:lnTo>
                  <a:lnTo>
                    <a:pt x="1002" y="1637"/>
                  </a:lnTo>
                  <a:lnTo>
                    <a:pt x="1270" y="1539"/>
                  </a:lnTo>
                  <a:lnTo>
                    <a:pt x="1515" y="1417"/>
                  </a:lnTo>
                  <a:lnTo>
                    <a:pt x="1661" y="1319"/>
                  </a:lnTo>
                  <a:lnTo>
                    <a:pt x="1759" y="1197"/>
                  </a:lnTo>
                  <a:lnTo>
                    <a:pt x="1832" y="1051"/>
                  </a:lnTo>
                  <a:lnTo>
                    <a:pt x="1881" y="928"/>
                  </a:lnTo>
                  <a:lnTo>
                    <a:pt x="1881" y="782"/>
                  </a:lnTo>
                  <a:lnTo>
                    <a:pt x="1881" y="635"/>
                  </a:lnTo>
                  <a:lnTo>
                    <a:pt x="1832" y="489"/>
                  </a:lnTo>
                  <a:lnTo>
                    <a:pt x="1759" y="367"/>
                  </a:lnTo>
                  <a:lnTo>
                    <a:pt x="1661" y="245"/>
                  </a:lnTo>
                  <a:lnTo>
                    <a:pt x="1539" y="147"/>
                  </a:lnTo>
                  <a:lnTo>
                    <a:pt x="1417" y="74"/>
                  </a:lnTo>
                  <a:lnTo>
                    <a:pt x="1270" y="25"/>
                  </a:lnTo>
                  <a:lnTo>
                    <a:pt x="1124" y="0"/>
                  </a:lnTo>
                  <a:close/>
                </a:path>
              </a:pathLst>
            </a:custGeom>
            <a:solidFill>
              <a:srgbClr val="434343"/>
            </a:solidFill>
            <a:ln>
              <a:noFill/>
            </a:ln>
          </p:spPr>
          <p:txBody>
            <a:bodyPr spcFirstLastPara="1" wrap="square" lIns="121900" tIns="121900" rIns="121900" bIns="121900" anchor="ctr" anchorCtr="0">
              <a:noAutofit/>
            </a:bodyPr>
            <a:lstStyle/>
            <a:p>
              <a:endParaRPr sz="2400"/>
            </a:p>
          </p:txBody>
        </p:sp>
        <p:sp>
          <p:nvSpPr>
            <p:cNvPr id="124" name="Google Shape;124;p18"/>
            <p:cNvSpPr/>
            <p:nvPr/>
          </p:nvSpPr>
          <p:spPr>
            <a:xfrm>
              <a:off x="581250" y="4634875"/>
              <a:ext cx="47050" cy="47050"/>
            </a:xfrm>
            <a:custGeom>
              <a:avLst/>
              <a:gdLst/>
              <a:ahLst/>
              <a:cxnLst/>
              <a:rect l="l" t="t" r="r" b="b"/>
              <a:pathLst>
                <a:path w="1882" h="1882" extrusionOk="0">
                  <a:moveTo>
                    <a:pt x="953" y="1"/>
                  </a:moveTo>
                  <a:lnTo>
                    <a:pt x="831" y="49"/>
                  </a:lnTo>
                  <a:lnTo>
                    <a:pt x="684" y="123"/>
                  </a:lnTo>
                  <a:lnTo>
                    <a:pt x="562" y="220"/>
                  </a:lnTo>
                  <a:lnTo>
                    <a:pt x="465" y="367"/>
                  </a:lnTo>
                  <a:lnTo>
                    <a:pt x="342" y="611"/>
                  </a:lnTo>
                  <a:lnTo>
                    <a:pt x="245" y="880"/>
                  </a:lnTo>
                  <a:lnTo>
                    <a:pt x="171" y="1148"/>
                  </a:lnTo>
                  <a:lnTo>
                    <a:pt x="25" y="1661"/>
                  </a:lnTo>
                  <a:lnTo>
                    <a:pt x="1" y="1881"/>
                  </a:lnTo>
                  <a:lnTo>
                    <a:pt x="196" y="1832"/>
                  </a:lnTo>
                  <a:lnTo>
                    <a:pt x="709" y="1710"/>
                  </a:lnTo>
                  <a:lnTo>
                    <a:pt x="1002" y="1613"/>
                  </a:lnTo>
                  <a:lnTo>
                    <a:pt x="1271" y="1515"/>
                  </a:lnTo>
                  <a:lnTo>
                    <a:pt x="1490" y="1417"/>
                  </a:lnTo>
                  <a:lnTo>
                    <a:pt x="1637" y="1295"/>
                  </a:lnTo>
                  <a:lnTo>
                    <a:pt x="1735" y="1173"/>
                  </a:lnTo>
                  <a:lnTo>
                    <a:pt x="1808" y="1051"/>
                  </a:lnTo>
                  <a:lnTo>
                    <a:pt x="1857" y="904"/>
                  </a:lnTo>
                  <a:lnTo>
                    <a:pt x="1881" y="758"/>
                  </a:lnTo>
                  <a:lnTo>
                    <a:pt x="1857" y="611"/>
                  </a:lnTo>
                  <a:lnTo>
                    <a:pt x="1808" y="465"/>
                  </a:lnTo>
                  <a:lnTo>
                    <a:pt x="1735" y="343"/>
                  </a:lnTo>
                  <a:lnTo>
                    <a:pt x="1637" y="220"/>
                  </a:lnTo>
                  <a:lnTo>
                    <a:pt x="1515" y="123"/>
                  </a:lnTo>
                  <a:lnTo>
                    <a:pt x="1393" y="49"/>
                  </a:lnTo>
                  <a:lnTo>
                    <a:pt x="1246" y="1"/>
                  </a:lnTo>
                  <a:close/>
                </a:path>
              </a:pathLst>
            </a:custGeom>
            <a:solidFill>
              <a:srgbClr val="434343"/>
            </a:solidFill>
            <a:ln>
              <a:noFill/>
            </a:ln>
          </p:spPr>
          <p:txBody>
            <a:bodyPr spcFirstLastPara="1" wrap="square" lIns="121900" tIns="121900" rIns="121900" bIns="121900" anchor="ctr" anchorCtr="0">
              <a:noAutofit/>
            </a:bodyPr>
            <a:lstStyle/>
            <a:p>
              <a:endParaRPr sz="2400"/>
            </a:p>
          </p:txBody>
        </p:sp>
      </p:grpSp>
      <p:sp>
        <p:nvSpPr>
          <p:cNvPr id="125" name="Google Shape;125;p18"/>
          <p:cNvSpPr/>
          <p:nvPr/>
        </p:nvSpPr>
        <p:spPr>
          <a:xfrm rot="2466717">
            <a:off x="7759879" y="1367861"/>
            <a:ext cx="555368" cy="530284"/>
          </a:xfrm>
          <a:custGeom>
            <a:avLst/>
            <a:gdLst/>
            <a:ahLst/>
            <a:cxnLst/>
            <a:rect l="l" t="t" r="r" b="b"/>
            <a:pathLst>
              <a:path w="15144" h="14460" extrusionOk="0">
                <a:moveTo>
                  <a:pt x="7572" y="1"/>
                </a:moveTo>
                <a:lnTo>
                  <a:pt x="7499" y="25"/>
                </a:lnTo>
                <a:lnTo>
                  <a:pt x="7401" y="74"/>
                </a:lnTo>
                <a:lnTo>
                  <a:pt x="7328" y="172"/>
                </a:lnTo>
                <a:lnTo>
                  <a:pt x="7255" y="294"/>
                </a:lnTo>
                <a:lnTo>
                  <a:pt x="5594" y="4104"/>
                </a:lnTo>
                <a:lnTo>
                  <a:pt x="5521" y="4226"/>
                </a:lnTo>
                <a:lnTo>
                  <a:pt x="5398" y="4373"/>
                </a:lnTo>
                <a:lnTo>
                  <a:pt x="5276" y="4495"/>
                </a:lnTo>
                <a:lnTo>
                  <a:pt x="5130" y="4617"/>
                </a:lnTo>
                <a:lnTo>
                  <a:pt x="4983" y="4715"/>
                </a:lnTo>
                <a:lnTo>
                  <a:pt x="4812" y="4788"/>
                </a:lnTo>
                <a:lnTo>
                  <a:pt x="4666" y="4861"/>
                </a:lnTo>
                <a:lnTo>
                  <a:pt x="4495" y="4886"/>
                </a:lnTo>
                <a:lnTo>
                  <a:pt x="392" y="5301"/>
                </a:lnTo>
                <a:lnTo>
                  <a:pt x="245" y="5325"/>
                </a:lnTo>
                <a:lnTo>
                  <a:pt x="123" y="5374"/>
                </a:lnTo>
                <a:lnTo>
                  <a:pt x="50" y="5423"/>
                </a:lnTo>
                <a:lnTo>
                  <a:pt x="1" y="5521"/>
                </a:lnTo>
                <a:lnTo>
                  <a:pt x="1" y="5594"/>
                </a:lnTo>
                <a:lnTo>
                  <a:pt x="25" y="5692"/>
                </a:lnTo>
                <a:lnTo>
                  <a:pt x="74" y="5789"/>
                </a:lnTo>
                <a:lnTo>
                  <a:pt x="196" y="5911"/>
                </a:lnTo>
                <a:lnTo>
                  <a:pt x="3274" y="8647"/>
                </a:lnTo>
                <a:lnTo>
                  <a:pt x="3396" y="8769"/>
                </a:lnTo>
                <a:lnTo>
                  <a:pt x="3493" y="8915"/>
                </a:lnTo>
                <a:lnTo>
                  <a:pt x="3567" y="9086"/>
                </a:lnTo>
                <a:lnTo>
                  <a:pt x="3640" y="9257"/>
                </a:lnTo>
                <a:lnTo>
                  <a:pt x="3689" y="9428"/>
                </a:lnTo>
                <a:lnTo>
                  <a:pt x="3713" y="9599"/>
                </a:lnTo>
                <a:lnTo>
                  <a:pt x="3713" y="9770"/>
                </a:lnTo>
                <a:lnTo>
                  <a:pt x="3689" y="9941"/>
                </a:lnTo>
                <a:lnTo>
                  <a:pt x="2810" y="13995"/>
                </a:lnTo>
                <a:lnTo>
                  <a:pt x="2785" y="14142"/>
                </a:lnTo>
                <a:lnTo>
                  <a:pt x="2810" y="14240"/>
                </a:lnTo>
                <a:lnTo>
                  <a:pt x="2834" y="14337"/>
                </a:lnTo>
                <a:lnTo>
                  <a:pt x="2883" y="14411"/>
                </a:lnTo>
                <a:lnTo>
                  <a:pt x="2981" y="14435"/>
                </a:lnTo>
                <a:lnTo>
                  <a:pt x="3078" y="14459"/>
                </a:lnTo>
                <a:lnTo>
                  <a:pt x="3200" y="14411"/>
                </a:lnTo>
                <a:lnTo>
                  <a:pt x="3322" y="14362"/>
                </a:lnTo>
                <a:lnTo>
                  <a:pt x="6888" y="12261"/>
                </a:lnTo>
                <a:lnTo>
                  <a:pt x="7035" y="12188"/>
                </a:lnTo>
                <a:lnTo>
                  <a:pt x="7206" y="12139"/>
                </a:lnTo>
                <a:lnTo>
                  <a:pt x="7401" y="12115"/>
                </a:lnTo>
                <a:lnTo>
                  <a:pt x="7743" y="12115"/>
                </a:lnTo>
                <a:lnTo>
                  <a:pt x="7938" y="12139"/>
                </a:lnTo>
                <a:lnTo>
                  <a:pt x="8109" y="12188"/>
                </a:lnTo>
                <a:lnTo>
                  <a:pt x="8256" y="12261"/>
                </a:lnTo>
                <a:lnTo>
                  <a:pt x="11822" y="14362"/>
                </a:lnTo>
                <a:lnTo>
                  <a:pt x="11944" y="14411"/>
                </a:lnTo>
                <a:lnTo>
                  <a:pt x="12066" y="14459"/>
                </a:lnTo>
                <a:lnTo>
                  <a:pt x="12164" y="14435"/>
                </a:lnTo>
                <a:lnTo>
                  <a:pt x="12261" y="14411"/>
                </a:lnTo>
                <a:lnTo>
                  <a:pt x="12310" y="14337"/>
                </a:lnTo>
                <a:lnTo>
                  <a:pt x="12335" y="14240"/>
                </a:lnTo>
                <a:lnTo>
                  <a:pt x="12359" y="14142"/>
                </a:lnTo>
                <a:lnTo>
                  <a:pt x="12335" y="13995"/>
                </a:lnTo>
                <a:lnTo>
                  <a:pt x="11455" y="9941"/>
                </a:lnTo>
                <a:lnTo>
                  <a:pt x="11431" y="9770"/>
                </a:lnTo>
                <a:lnTo>
                  <a:pt x="11431" y="9599"/>
                </a:lnTo>
                <a:lnTo>
                  <a:pt x="11455" y="9428"/>
                </a:lnTo>
                <a:lnTo>
                  <a:pt x="11504" y="9257"/>
                </a:lnTo>
                <a:lnTo>
                  <a:pt x="11577" y="9086"/>
                </a:lnTo>
                <a:lnTo>
                  <a:pt x="11651" y="8915"/>
                </a:lnTo>
                <a:lnTo>
                  <a:pt x="11748" y="8769"/>
                </a:lnTo>
                <a:lnTo>
                  <a:pt x="11870" y="8647"/>
                </a:lnTo>
                <a:lnTo>
                  <a:pt x="14948" y="5911"/>
                </a:lnTo>
                <a:lnTo>
                  <a:pt x="15070" y="5789"/>
                </a:lnTo>
                <a:lnTo>
                  <a:pt x="15119" y="5692"/>
                </a:lnTo>
                <a:lnTo>
                  <a:pt x="15143" y="5594"/>
                </a:lnTo>
                <a:lnTo>
                  <a:pt x="15143" y="5521"/>
                </a:lnTo>
                <a:lnTo>
                  <a:pt x="15094" y="5423"/>
                </a:lnTo>
                <a:lnTo>
                  <a:pt x="15021" y="5374"/>
                </a:lnTo>
                <a:lnTo>
                  <a:pt x="14899" y="5325"/>
                </a:lnTo>
                <a:lnTo>
                  <a:pt x="14752" y="5301"/>
                </a:lnTo>
                <a:lnTo>
                  <a:pt x="10649" y="4886"/>
                </a:lnTo>
                <a:lnTo>
                  <a:pt x="10478" y="4861"/>
                </a:lnTo>
                <a:lnTo>
                  <a:pt x="10332" y="4788"/>
                </a:lnTo>
                <a:lnTo>
                  <a:pt x="10161" y="4715"/>
                </a:lnTo>
                <a:lnTo>
                  <a:pt x="10014" y="4617"/>
                </a:lnTo>
                <a:lnTo>
                  <a:pt x="9868" y="4495"/>
                </a:lnTo>
                <a:lnTo>
                  <a:pt x="9746" y="4373"/>
                </a:lnTo>
                <a:lnTo>
                  <a:pt x="9624" y="4226"/>
                </a:lnTo>
                <a:lnTo>
                  <a:pt x="9550" y="4104"/>
                </a:lnTo>
                <a:lnTo>
                  <a:pt x="7890" y="294"/>
                </a:lnTo>
                <a:lnTo>
                  <a:pt x="7816" y="172"/>
                </a:lnTo>
                <a:lnTo>
                  <a:pt x="7743" y="74"/>
                </a:lnTo>
                <a:lnTo>
                  <a:pt x="7645" y="25"/>
                </a:lnTo>
                <a:lnTo>
                  <a:pt x="7572" y="1"/>
                </a:lnTo>
                <a:close/>
              </a:path>
            </a:pathLst>
          </a:custGeom>
          <a:solidFill>
            <a:srgbClr val="FFB600"/>
          </a:solidFill>
          <a:ln>
            <a:noFill/>
          </a:ln>
        </p:spPr>
        <p:txBody>
          <a:bodyPr spcFirstLastPara="1" wrap="square" lIns="121900" tIns="121900" rIns="121900" bIns="121900" anchor="ctr" anchorCtr="0">
            <a:noAutofit/>
          </a:bodyPr>
          <a:lstStyle/>
          <a:p>
            <a:endParaRPr sz="2400"/>
          </a:p>
        </p:txBody>
      </p:sp>
      <p:sp>
        <p:nvSpPr>
          <p:cNvPr id="126" name="Google Shape;126;p18"/>
          <p:cNvSpPr/>
          <p:nvPr/>
        </p:nvSpPr>
        <p:spPr>
          <a:xfrm rot="-1609245">
            <a:off x="8572098" y="1701518"/>
            <a:ext cx="399633" cy="381604"/>
          </a:xfrm>
          <a:custGeom>
            <a:avLst/>
            <a:gdLst/>
            <a:ahLst/>
            <a:cxnLst/>
            <a:rect l="l" t="t" r="r" b="b"/>
            <a:pathLst>
              <a:path w="15144" h="14460" extrusionOk="0">
                <a:moveTo>
                  <a:pt x="7572" y="1"/>
                </a:moveTo>
                <a:lnTo>
                  <a:pt x="7499" y="25"/>
                </a:lnTo>
                <a:lnTo>
                  <a:pt x="7401" y="74"/>
                </a:lnTo>
                <a:lnTo>
                  <a:pt x="7328" y="172"/>
                </a:lnTo>
                <a:lnTo>
                  <a:pt x="7255" y="294"/>
                </a:lnTo>
                <a:lnTo>
                  <a:pt x="5594" y="4104"/>
                </a:lnTo>
                <a:lnTo>
                  <a:pt x="5521" y="4226"/>
                </a:lnTo>
                <a:lnTo>
                  <a:pt x="5398" y="4373"/>
                </a:lnTo>
                <a:lnTo>
                  <a:pt x="5276" y="4495"/>
                </a:lnTo>
                <a:lnTo>
                  <a:pt x="5130" y="4617"/>
                </a:lnTo>
                <a:lnTo>
                  <a:pt x="4983" y="4715"/>
                </a:lnTo>
                <a:lnTo>
                  <a:pt x="4812" y="4788"/>
                </a:lnTo>
                <a:lnTo>
                  <a:pt x="4666" y="4861"/>
                </a:lnTo>
                <a:lnTo>
                  <a:pt x="4495" y="4886"/>
                </a:lnTo>
                <a:lnTo>
                  <a:pt x="392" y="5301"/>
                </a:lnTo>
                <a:lnTo>
                  <a:pt x="245" y="5325"/>
                </a:lnTo>
                <a:lnTo>
                  <a:pt x="123" y="5374"/>
                </a:lnTo>
                <a:lnTo>
                  <a:pt x="50" y="5423"/>
                </a:lnTo>
                <a:lnTo>
                  <a:pt x="1" y="5521"/>
                </a:lnTo>
                <a:lnTo>
                  <a:pt x="1" y="5594"/>
                </a:lnTo>
                <a:lnTo>
                  <a:pt x="25" y="5692"/>
                </a:lnTo>
                <a:lnTo>
                  <a:pt x="74" y="5789"/>
                </a:lnTo>
                <a:lnTo>
                  <a:pt x="196" y="5911"/>
                </a:lnTo>
                <a:lnTo>
                  <a:pt x="3274" y="8647"/>
                </a:lnTo>
                <a:lnTo>
                  <a:pt x="3396" y="8769"/>
                </a:lnTo>
                <a:lnTo>
                  <a:pt x="3493" y="8915"/>
                </a:lnTo>
                <a:lnTo>
                  <a:pt x="3567" y="9086"/>
                </a:lnTo>
                <a:lnTo>
                  <a:pt x="3640" y="9257"/>
                </a:lnTo>
                <a:lnTo>
                  <a:pt x="3689" y="9428"/>
                </a:lnTo>
                <a:lnTo>
                  <a:pt x="3713" y="9599"/>
                </a:lnTo>
                <a:lnTo>
                  <a:pt x="3713" y="9770"/>
                </a:lnTo>
                <a:lnTo>
                  <a:pt x="3689" y="9941"/>
                </a:lnTo>
                <a:lnTo>
                  <a:pt x="2810" y="13995"/>
                </a:lnTo>
                <a:lnTo>
                  <a:pt x="2785" y="14142"/>
                </a:lnTo>
                <a:lnTo>
                  <a:pt x="2810" y="14240"/>
                </a:lnTo>
                <a:lnTo>
                  <a:pt x="2834" y="14337"/>
                </a:lnTo>
                <a:lnTo>
                  <a:pt x="2883" y="14411"/>
                </a:lnTo>
                <a:lnTo>
                  <a:pt x="2981" y="14435"/>
                </a:lnTo>
                <a:lnTo>
                  <a:pt x="3078" y="14459"/>
                </a:lnTo>
                <a:lnTo>
                  <a:pt x="3200" y="14411"/>
                </a:lnTo>
                <a:lnTo>
                  <a:pt x="3322" y="14362"/>
                </a:lnTo>
                <a:lnTo>
                  <a:pt x="6888" y="12261"/>
                </a:lnTo>
                <a:lnTo>
                  <a:pt x="7035" y="12188"/>
                </a:lnTo>
                <a:lnTo>
                  <a:pt x="7206" y="12139"/>
                </a:lnTo>
                <a:lnTo>
                  <a:pt x="7401" y="12115"/>
                </a:lnTo>
                <a:lnTo>
                  <a:pt x="7743" y="12115"/>
                </a:lnTo>
                <a:lnTo>
                  <a:pt x="7938" y="12139"/>
                </a:lnTo>
                <a:lnTo>
                  <a:pt x="8109" y="12188"/>
                </a:lnTo>
                <a:lnTo>
                  <a:pt x="8256" y="12261"/>
                </a:lnTo>
                <a:lnTo>
                  <a:pt x="11822" y="14362"/>
                </a:lnTo>
                <a:lnTo>
                  <a:pt x="11944" y="14411"/>
                </a:lnTo>
                <a:lnTo>
                  <a:pt x="12066" y="14459"/>
                </a:lnTo>
                <a:lnTo>
                  <a:pt x="12164" y="14435"/>
                </a:lnTo>
                <a:lnTo>
                  <a:pt x="12261" y="14411"/>
                </a:lnTo>
                <a:lnTo>
                  <a:pt x="12310" y="14337"/>
                </a:lnTo>
                <a:lnTo>
                  <a:pt x="12335" y="14240"/>
                </a:lnTo>
                <a:lnTo>
                  <a:pt x="12359" y="14142"/>
                </a:lnTo>
                <a:lnTo>
                  <a:pt x="12335" y="13995"/>
                </a:lnTo>
                <a:lnTo>
                  <a:pt x="11455" y="9941"/>
                </a:lnTo>
                <a:lnTo>
                  <a:pt x="11431" y="9770"/>
                </a:lnTo>
                <a:lnTo>
                  <a:pt x="11431" y="9599"/>
                </a:lnTo>
                <a:lnTo>
                  <a:pt x="11455" y="9428"/>
                </a:lnTo>
                <a:lnTo>
                  <a:pt x="11504" y="9257"/>
                </a:lnTo>
                <a:lnTo>
                  <a:pt x="11577" y="9086"/>
                </a:lnTo>
                <a:lnTo>
                  <a:pt x="11651" y="8915"/>
                </a:lnTo>
                <a:lnTo>
                  <a:pt x="11748" y="8769"/>
                </a:lnTo>
                <a:lnTo>
                  <a:pt x="11870" y="8647"/>
                </a:lnTo>
                <a:lnTo>
                  <a:pt x="14948" y="5911"/>
                </a:lnTo>
                <a:lnTo>
                  <a:pt x="15070" y="5789"/>
                </a:lnTo>
                <a:lnTo>
                  <a:pt x="15119" y="5692"/>
                </a:lnTo>
                <a:lnTo>
                  <a:pt x="15143" y="5594"/>
                </a:lnTo>
                <a:lnTo>
                  <a:pt x="15143" y="5521"/>
                </a:lnTo>
                <a:lnTo>
                  <a:pt x="15094" y="5423"/>
                </a:lnTo>
                <a:lnTo>
                  <a:pt x="15021" y="5374"/>
                </a:lnTo>
                <a:lnTo>
                  <a:pt x="14899" y="5325"/>
                </a:lnTo>
                <a:lnTo>
                  <a:pt x="14752" y="5301"/>
                </a:lnTo>
                <a:lnTo>
                  <a:pt x="10649" y="4886"/>
                </a:lnTo>
                <a:lnTo>
                  <a:pt x="10478" y="4861"/>
                </a:lnTo>
                <a:lnTo>
                  <a:pt x="10332" y="4788"/>
                </a:lnTo>
                <a:lnTo>
                  <a:pt x="10161" y="4715"/>
                </a:lnTo>
                <a:lnTo>
                  <a:pt x="10014" y="4617"/>
                </a:lnTo>
                <a:lnTo>
                  <a:pt x="9868" y="4495"/>
                </a:lnTo>
                <a:lnTo>
                  <a:pt x="9746" y="4373"/>
                </a:lnTo>
                <a:lnTo>
                  <a:pt x="9624" y="4226"/>
                </a:lnTo>
                <a:lnTo>
                  <a:pt x="9550" y="4104"/>
                </a:lnTo>
                <a:lnTo>
                  <a:pt x="7890" y="294"/>
                </a:lnTo>
                <a:lnTo>
                  <a:pt x="7816" y="172"/>
                </a:lnTo>
                <a:lnTo>
                  <a:pt x="7743" y="74"/>
                </a:lnTo>
                <a:lnTo>
                  <a:pt x="7645" y="25"/>
                </a:lnTo>
                <a:lnTo>
                  <a:pt x="7572" y="1"/>
                </a:lnTo>
                <a:close/>
              </a:path>
            </a:pathLst>
          </a:custGeom>
          <a:solidFill>
            <a:srgbClr val="FFB600"/>
          </a:solidFill>
          <a:ln>
            <a:noFill/>
          </a:ln>
        </p:spPr>
        <p:txBody>
          <a:bodyPr spcFirstLastPara="1" wrap="square" lIns="121900" tIns="121900" rIns="121900" bIns="121900" anchor="ctr" anchorCtr="0">
            <a:noAutofit/>
          </a:bodyPr>
          <a:lstStyle/>
          <a:p>
            <a:endParaRPr sz="2400"/>
          </a:p>
        </p:txBody>
      </p:sp>
      <p:sp>
        <p:nvSpPr>
          <p:cNvPr id="127" name="Google Shape;127;p18"/>
          <p:cNvSpPr/>
          <p:nvPr/>
        </p:nvSpPr>
        <p:spPr>
          <a:xfrm rot="2926063">
            <a:off x="10995384" y="2003827"/>
            <a:ext cx="299305" cy="285787"/>
          </a:xfrm>
          <a:custGeom>
            <a:avLst/>
            <a:gdLst/>
            <a:ahLst/>
            <a:cxnLst/>
            <a:rect l="l" t="t" r="r" b="b"/>
            <a:pathLst>
              <a:path w="15144" h="14460" extrusionOk="0">
                <a:moveTo>
                  <a:pt x="7572" y="1"/>
                </a:moveTo>
                <a:lnTo>
                  <a:pt x="7499" y="25"/>
                </a:lnTo>
                <a:lnTo>
                  <a:pt x="7401" y="74"/>
                </a:lnTo>
                <a:lnTo>
                  <a:pt x="7328" y="172"/>
                </a:lnTo>
                <a:lnTo>
                  <a:pt x="7255" y="294"/>
                </a:lnTo>
                <a:lnTo>
                  <a:pt x="5594" y="4104"/>
                </a:lnTo>
                <a:lnTo>
                  <a:pt x="5521" y="4226"/>
                </a:lnTo>
                <a:lnTo>
                  <a:pt x="5398" y="4373"/>
                </a:lnTo>
                <a:lnTo>
                  <a:pt x="5276" y="4495"/>
                </a:lnTo>
                <a:lnTo>
                  <a:pt x="5130" y="4617"/>
                </a:lnTo>
                <a:lnTo>
                  <a:pt x="4983" y="4715"/>
                </a:lnTo>
                <a:lnTo>
                  <a:pt x="4812" y="4788"/>
                </a:lnTo>
                <a:lnTo>
                  <a:pt x="4666" y="4861"/>
                </a:lnTo>
                <a:lnTo>
                  <a:pt x="4495" y="4886"/>
                </a:lnTo>
                <a:lnTo>
                  <a:pt x="392" y="5301"/>
                </a:lnTo>
                <a:lnTo>
                  <a:pt x="245" y="5325"/>
                </a:lnTo>
                <a:lnTo>
                  <a:pt x="123" y="5374"/>
                </a:lnTo>
                <a:lnTo>
                  <a:pt x="50" y="5423"/>
                </a:lnTo>
                <a:lnTo>
                  <a:pt x="1" y="5521"/>
                </a:lnTo>
                <a:lnTo>
                  <a:pt x="1" y="5594"/>
                </a:lnTo>
                <a:lnTo>
                  <a:pt x="25" y="5692"/>
                </a:lnTo>
                <a:lnTo>
                  <a:pt x="74" y="5789"/>
                </a:lnTo>
                <a:lnTo>
                  <a:pt x="196" y="5911"/>
                </a:lnTo>
                <a:lnTo>
                  <a:pt x="3274" y="8647"/>
                </a:lnTo>
                <a:lnTo>
                  <a:pt x="3396" y="8769"/>
                </a:lnTo>
                <a:lnTo>
                  <a:pt x="3493" y="8915"/>
                </a:lnTo>
                <a:lnTo>
                  <a:pt x="3567" y="9086"/>
                </a:lnTo>
                <a:lnTo>
                  <a:pt x="3640" y="9257"/>
                </a:lnTo>
                <a:lnTo>
                  <a:pt x="3689" y="9428"/>
                </a:lnTo>
                <a:lnTo>
                  <a:pt x="3713" y="9599"/>
                </a:lnTo>
                <a:lnTo>
                  <a:pt x="3713" y="9770"/>
                </a:lnTo>
                <a:lnTo>
                  <a:pt x="3689" y="9941"/>
                </a:lnTo>
                <a:lnTo>
                  <a:pt x="2810" y="13995"/>
                </a:lnTo>
                <a:lnTo>
                  <a:pt x="2785" y="14142"/>
                </a:lnTo>
                <a:lnTo>
                  <a:pt x="2810" y="14240"/>
                </a:lnTo>
                <a:lnTo>
                  <a:pt x="2834" y="14337"/>
                </a:lnTo>
                <a:lnTo>
                  <a:pt x="2883" y="14411"/>
                </a:lnTo>
                <a:lnTo>
                  <a:pt x="2981" y="14435"/>
                </a:lnTo>
                <a:lnTo>
                  <a:pt x="3078" y="14459"/>
                </a:lnTo>
                <a:lnTo>
                  <a:pt x="3200" y="14411"/>
                </a:lnTo>
                <a:lnTo>
                  <a:pt x="3322" y="14362"/>
                </a:lnTo>
                <a:lnTo>
                  <a:pt x="6888" y="12261"/>
                </a:lnTo>
                <a:lnTo>
                  <a:pt x="7035" y="12188"/>
                </a:lnTo>
                <a:lnTo>
                  <a:pt x="7206" y="12139"/>
                </a:lnTo>
                <a:lnTo>
                  <a:pt x="7401" y="12115"/>
                </a:lnTo>
                <a:lnTo>
                  <a:pt x="7743" y="12115"/>
                </a:lnTo>
                <a:lnTo>
                  <a:pt x="7938" y="12139"/>
                </a:lnTo>
                <a:lnTo>
                  <a:pt x="8109" y="12188"/>
                </a:lnTo>
                <a:lnTo>
                  <a:pt x="8256" y="12261"/>
                </a:lnTo>
                <a:lnTo>
                  <a:pt x="11822" y="14362"/>
                </a:lnTo>
                <a:lnTo>
                  <a:pt x="11944" y="14411"/>
                </a:lnTo>
                <a:lnTo>
                  <a:pt x="12066" y="14459"/>
                </a:lnTo>
                <a:lnTo>
                  <a:pt x="12164" y="14435"/>
                </a:lnTo>
                <a:lnTo>
                  <a:pt x="12261" y="14411"/>
                </a:lnTo>
                <a:lnTo>
                  <a:pt x="12310" y="14337"/>
                </a:lnTo>
                <a:lnTo>
                  <a:pt x="12335" y="14240"/>
                </a:lnTo>
                <a:lnTo>
                  <a:pt x="12359" y="14142"/>
                </a:lnTo>
                <a:lnTo>
                  <a:pt x="12335" y="13995"/>
                </a:lnTo>
                <a:lnTo>
                  <a:pt x="11455" y="9941"/>
                </a:lnTo>
                <a:lnTo>
                  <a:pt x="11431" y="9770"/>
                </a:lnTo>
                <a:lnTo>
                  <a:pt x="11431" y="9599"/>
                </a:lnTo>
                <a:lnTo>
                  <a:pt x="11455" y="9428"/>
                </a:lnTo>
                <a:lnTo>
                  <a:pt x="11504" y="9257"/>
                </a:lnTo>
                <a:lnTo>
                  <a:pt x="11577" y="9086"/>
                </a:lnTo>
                <a:lnTo>
                  <a:pt x="11651" y="8915"/>
                </a:lnTo>
                <a:lnTo>
                  <a:pt x="11748" y="8769"/>
                </a:lnTo>
                <a:lnTo>
                  <a:pt x="11870" y="8647"/>
                </a:lnTo>
                <a:lnTo>
                  <a:pt x="14948" y="5911"/>
                </a:lnTo>
                <a:lnTo>
                  <a:pt x="15070" y="5789"/>
                </a:lnTo>
                <a:lnTo>
                  <a:pt x="15119" y="5692"/>
                </a:lnTo>
                <a:lnTo>
                  <a:pt x="15143" y="5594"/>
                </a:lnTo>
                <a:lnTo>
                  <a:pt x="15143" y="5521"/>
                </a:lnTo>
                <a:lnTo>
                  <a:pt x="15094" y="5423"/>
                </a:lnTo>
                <a:lnTo>
                  <a:pt x="15021" y="5374"/>
                </a:lnTo>
                <a:lnTo>
                  <a:pt x="14899" y="5325"/>
                </a:lnTo>
                <a:lnTo>
                  <a:pt x="14752" y="5301"/>
                </a:lnTo>
                <a:lnTo>
                  <a:pt x="10649" y="4886"/>
                </a:lnTo>
                <a:lnTo>
                  <a:pt x="10478" y="4861"/>
                </a:lnTo>
                <a:lnTo>
                  <a:pt x="10332" y="4788"/>
                </a:lnTo>
                <a:lnTo>
                  <a:pt x="10161" y="4715"/>
                </a:lnTo>
                <a:lnTo>
                  <a:pt x="10014" y="4617"/>
                </a:lnTo>
                <a:lnTo>
                  <a:pt x="9868" y="4495"/>
                </a:lnTo>
                <a:lnTo>
                  <a:pt x="9746" y="4373"/>
                </a:lnTo>
                <a:lnTo>
                  <a:pt x="9624" y="4226"/>
                </a:lnTo>
                <a:lnTo>
                  <a:pt x="9550" y="4104"/>
                </a:lnTo>
                <a:lnTo>
                  <a:pt x="7890" y="294"/>
                </a:lnTo>
                <a:lnTo>
                  <a:pt x="7816" y="172"/>
                </a:lnTo>
                <a:lnTo>
                  <a:pt x="7743" y="74"/>
                </a:lnTo>
                <a:lnTo>
                  <a:pt x="7645" y="25"/>
                </a:lnTo>
                <a:lnTo>
                  <a:pt x="7572" y="1"/>
                </a:lnTo>
                <a:close/>
              </a:path>
            </a:pathLst>
          </a:custGeom>
          <a:solidFill>
            <a:srgbClr val="FFB600"/>
          </a:solidFill>
          <a:ln>
            <a:noFill/>
          </a:ln>
        </p:spPr>
        <p:txBody>
          <a:bodyPr spcFirstLastPara="1" wrap="square" lIns="121900" tIns="121900" rIns="121900" bIns="121900" anchor="ctr" anchorCtr="0">
            <a:noAutofit/>
          </a:bodyPr>
          <a:lstStyle/>
          <a:p>
            <a:endParaRPr sz="2400"/>
          </a:p>
        </p:txBody>
      </p:sp>
      <p:sp>
        <p:nvSpPr>
          <p:cNvPr id="128" name="Google Shape;128;p18"/>
          <p:cNvSpPr/>
          <p:nvPr/>
        </p:nvSpPr>
        <p:spPr>
          <a:xfrm rot="-1609158">
            <a:off x="10936321" y="379636"/>
            <a:ext cx="269643" cy="257464"/>
          </a:xfrm>
          <a:custGeom>
            <a:avLst/>
            <a:gdLst/>
            <a:ahLst/>
            <a:cxnLst/>
            <a:rect l="l" t="t" r="r" b="b"/>
            <a:pathLst>
              <a:path w="15144" h="14460" extrusionOk="0">
                <a:moveTo>
                  <a:pt x="7572" y="1"/>
                </a:moveTo>
                <a:lnTo>
                  <a:pt x="7499" y="25"/>
                </a:lnTo>
                <a:lnTo>
                  <a:pt x="7401" y="74"/>
                </a:lnTo>
                <a:lnTo>
                  <a:pt x="7328" y="172"/>
                </a:lnTo>
                <a:lnTo>
                  <a:pt x="7255" y="294"/>
                </a:lnTo>
                <a:lnTo>
                  <a:pt x="5594" y="4104"/>
                </a:lnTo>
                <a:lnTo>
                  <a:pt x="5521" y="4226"/>
                </a:lnTo>
                <a:lnTo>
                  <a:pt x="5398" y="4373"/>
                </a:lnTo>
                <a:lnTo>
                  <a:pt x="5276" y="4495"/>
                </a:lnTo>
                <a:lnTo>
                  <a:pt x="5130" y="4617"/>
                </a:lnTo>
                <a:lnTo>
                  <a:pt x="4983" y="4715"/>
                </a:lnTo>
                <a:lnTo>
                  <a:pt x="4812" y="4788"/>
                </a:lnTo>
                <a:lnTo>
                  <a:pt x="4666" y="4861"/>
                </a:lnTo>
                <a:lnTo>
                  <a:pt x="4495" y="4886"/>
                </a:lnTo>
                <a:lnTo>
                  <a:pt x="392" y="5301"/>
                </a:lnTo>
                <a:lnTo>
                  <a:pt x="245" y="5325"/>
                </a:lnTo>
                <a:lnTo>
                  <a:pt x="123" y="5374"/>
                </a:lnTo>
                <a:lnTo>
                  <a:pt x="50" y="5423"/>
                </a:lnTo>
                <a:lnTo>
                  <a:pt x="1" y="5521"/>
                </a:lnTo>
                <a:lnTo>
                  <a:pt x="1" y="5594"/>
                </a:lnTo>
                <a:lnTo>
                  <a:pt x="25" y="5692"/>
                </a:lnTo>
                <a:lnTo>
                  <a:pt x="74" y="5789"/>
                </a:lnTo>
                <a:lnTo>
                  <a:pt x="196" y="5911"/>
                </a:lnTo>
                <a:lnTo>
                  <a:pt x="3274" y="8647"/>
                </a:lnTo>
                <a:lnTo>
                  <a:pt x="3396" y="8769"/>
                </a:lnTo>
                <a:lnTo>
                  <a:pt x="3493" y="8915"/>
                </a:lnTo>
                <a:lnTo>
                  <a:pt x="3567" y="9086"/>
                </a:lnTo>
                <a:lnTo>
                  <a:pt x="3640" y="9257"/>
                </a:lnTo>
                <a:lnTo>
                  <a:pt x="3689" y="9428"/>
                </a:lnTo>
                <a:lnTo>
                  <a:pt x="3713" y="9599"/>
                </a:lnTo>
                <a:lnTo>
                  <a:pt x="3713" y="9770"/>
                </a:lnTo>
                <a:lnTo>
                  <a:pt x="3689" y="9941"/>
                </a:lnTo>
                <a:lnTo>
                  <a:pt x="2810" y="13995"/>
                </a:lnTo>
                <a:lnTo>
                  <a:pt x="2785" y="14142"/>
                </a:lnTo>
                <a:lnTo>
                  <a:pt x="2810" y="14240"/>
                </a:lnTo>
                <a:lnTo>
                  <a:pt x="2834" y="14337"/>
                </a:lnTo>
                <a:lnTo>
                  <a:pt x="2883" y="14411"/>
                </a:lnTo>
                <a:lnTo>
                  <a:pt x="2981" y="14435"/>
                </a:lnTo>
                <a:lnTo>
                  <a:pt x="3078" y="14459"/>
                </a:lnTo>
                <a:lnTo>
                  <a:pt x="3200" y="14411"/>
                </a:lnTo>
                <a:lnTo>
                  <a:pt x="3322" y="14362"/>
                </a:lnTo>
                <a:lnTo>
                  <a:pt x="6888" y="12261"/>
                </a:lnTo>
                <a:lnTo>
                  <a:pt x="7035" y="12188"/>
                </a:lnTo>
                <a:lnTo>
                  <a:pt x="7206" y="12139"/>
                </a:lnTo>
                <a:lnTo>
                  <a:pt x="7401" y="12115"/>
                </a:lnTo>
                <a:lnTo>
                  <a:pt x="7743" y="12115"/>
                </a:lnTo>
                <a:lnTo>
                  <a:pt x="7938" y="12139"/>
                </a:lnTo>
                <a:lnTo>
                  <a:pt x="8109" y="12188"/>
                </a:lnTo>
                <a:lnTo>
                  <a:pt x="8256" y="12261"/>
                </a:lnTo>
                <a:lnTo>
                  <a:pt x="11822" y="14362"/>
                </a:lnTo>
                <a:lnTo>
                  <a:pt x="11944" y="14411"/>
                </a:lnTo>
                <a:lnTo>
                  <a:pt x="12066" y="14459"/>
                </a:lnTo>
                <a:lnTo>
                  <a:pt x="12164" y="14435"/>
                </a:lnTo>
                <a:lnTo>
                  <a:pt x="12261" y="14411"/>
                </a:lnTo>
                <a:lnTo>
                  <a:pt x="12310" y="14337"/>
                </a:lnTo>
                <a:lnTo>
                  <a:pt x="12335" y="14240"/>
                </a:lnTo>
                <a:lnTo>
                  <a:pt x="12359" y="14142"/>
                </a:lnTo>
                <a:lnTo>
                  <a:pt x="12335" y="13995"/>
                </a:lnTo>
                <a:lnTo>
                  <a:pt x="11455" y="9941"/>
                </a:lnTo>
                <a:lnTo>
                  <a:pt x="11431" y="9770"/>
                </a:lnTo>
                <a:lnTo>
                  <a:pt x="11431" y="9599"/>
                </a:lnTo>
                <a:lnTo>
                  <a:pt x="11455" y="9428"/>
                </a:lnTo>
                <a:lnTo>
                  <a:pt x="11504" y="9257"/>
                </a:lnTo>
                <a:lnTo>
                  <a:pt x="11577" y="9086"/>
                </a:lnTo>
                <a:lnTo>
                  <a:pt x="11651" y="8915"/>
                </a:lnTo>
                <a:lnTo>
                  <a:pt x="11748" y="8769"/>
                </a:lnTo>
                <a:lnTo>
                  <a:pt x="11870" y="8647"/>
                </a:lnTo>
                <a:lnTo>
                  <a:pt x="14948" y="5911"/>
                </a:lnTo>
                <a:lnTo>
                  <a:pt x="15070" y="5789"/>
                </a:lnTo>
                <a:lnTo>
                  <a:pt x="15119" y="5692"/>
                </a:lnTo>
                <a:lnTo>
                  <a:pt x="15143" y="5594"/>
                </a:lnTo>
                <a:lnTo>
                  <a:pt x="15143" y="5521"/>
                </a:lnTo>
                <a:lnTo>
                  <a:pt x="15094" y="5423"/>
                </a:lnTo>
                <a:lnTo>
                  <a:pt x="15021" y="5374"/>
                </a:lnTo>
                <a:lnTo>
                  <a:pt x="14899" y="5325"/>
                </a:lnTo>
                <a:lnTo>
                  <a:pt x="14752" y="5301"/>
                </a:lnTo>
                <a:lnTo>
                  <a:pt x="10649" y="4886"/>
                </a:lnTo>
                <a:lnTo>
                  <a:pt x="10478" y="4861"/>
                </a:lnTo>
                <a:lnTo>
                  <a:pt x="10332" y="4788"/>
                </a:lnTo>
                <a:lnTo>
                  <a:pt x="10161" y="4715"/>
                </a:lnTo>
                <a:lnTo>
                  <a:pt x="10014" y="4617"/>
                </a:lnTo>
                <a:lnTo>
                  <a:pt x="9868" y="4495"/>
                </a:lnTo>
                <a:lnTo>
                  <a:pt x="9746" y="4373"/>
                </a:lnTo>
                <a:lnTo>
                  <a:pt x="9624" y="4226"/>
                </a:lnTo>
                <a:lnTo>
                  <a:pt x="9550" y="4104"/>
                </a:lnTo>
                <a:lnTo>
                  <a:pt x="7890" y="294"/>
                </a:lnTo>
                <a:lnTo>
                  <a:pt x="7816" y="172"/>
                </a:lnTo>
                <a:lnTo>
                  <a:pt x="7743" y="74"/>
                </a:lnTo>
                <a:lnTo>
                  <a:pt x="7645" y="25"/>
                </a:lnTo>
                <a:lnTo>
                  <a:pt x="7572" y="1"/>
                </a:lnTo>
                <a:close/>
              </a:path>
            </a:pathLst>
          </a:custGeom>
          <a:solidFill>
            <a:srgbClr val="FFB600"/>
          </a:solidFill>
          <a:ln>
            <a:noFill/>
          </a:ln>
        </p:spPr>
        <p:txBody>
          <a:bodyPr spcFirstLastPara="1" wrap="square" lIns="121900" tIns="121900" rIns="121900" bIns="121900" anchor="ctr" anchorCtr="0">
            <a:noAutofit/>
          </a:bodyPr>
          <a:lstStyle/>
          <a:p>
            <a:endParaRPr sz="2400"/>
          </a:p>
        </p:txBody>
      </p:sp>
      <p:sp>
        <p:nvSpPr>
          <p:cNvPr id="129" name="Google Shape;129;p18"/>
          <p:cNvSpPr txBox="1">
            <a:spLocks noGrp="1"/>
          </p:cNvSpPr>
          <p:nvPr>
            <p:ph type="sldNum" idx="12"/>
          </p:nvPr>
        </p:nvSpPr>
        <p:spPr>
          <a:xfrm>
            <a:off x="11472533" y="6120400"/>
            <a:ext cx="719600" cy="737600"/>
          </a:xfrm>
          <a:prstGeom prst="rect">
            <a:avLst/>
          </a:prstGeom>
        </p:spPr>
        <p:txBody>
          <a:bodyPr spcFirstLastPara="1" vert="horz" wrap="square" lIns="121900" tIns="121900" rIns="121900" bIns="121900" rtlCol="0" anchor="ctr" anchorCtr="0">
            <a:noAutofit/>
          </a:bodyPr>
          <a:lstStyle/>
          <a:p>
            <a:pPr algn="ctr"/>
            <a:fld id="{00000000-1234-1234-1234-123412341234}" type="slidenum">
              <a:rPr lang="en"/>
              <a:pPr algn="ctr"/>
              <a:t>36</a:t>
            </a:fld>
            <a:endParaRPr/>
          </a:p>
        </p:txBody>
      </p:sp>
    </p:spTree>
    <p:extLst>
      <p:ext uri="{BB962C8B-B14F-4D97-AF65-F5344CB8AC3E}">
        <p14:creationId xmlns:p14="http://schemas.microsoft.com/office/powerpoint/2010/main" val="369208689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nummer 1">
            <a:extLst>
              <a:ext uri="{FF2B5EF4-FFF2-40B4-BE49-F238E27FC236}">
                <a16:creationId xmlns:a16="http://schemas.microsoft.com/office/drawing/2014/main" id="{5DF7A535-9DFF-8846-81C6-4385E79CDB69}"/>
              </a:ext>
            </a:extLst>
          </p:cNvPr>
          <p:cNvSpPr>
            <a:spLocks noGrp="1"/>
          </p:cNvSpPr>
          <p:nvPr>
            <p:ph type="sldNum" idx="12"/>
          </p:nvPr>
        </p:nvSpPr>
        <p:spPr/>
        <p:txBody>
          <a:bodyPr/>
          <a:lstStyle/>
          <a:p>
            <a:pPr algn="ctr"/>
            <a:fld id="{00000000-1234-1234-1234-123412341234}" type="slidenum">
              <a:rPr lang="da-DK" smtClean="0"/>
              <a:pPr algn="ctr"/>
              <a:t>37</a:t>
            </a:fld>
            <a:endParaRPr lang="da-DK"/>
          </a:p>
        </p:txBody>
      </p:sp>
      <p:pic>
        <p:nvPicPr>
          <p:cNvPr id="3" name="Billede 2">
            <a:extLst>
              <a:ext uri="{FF2B5EF4-FFF2-40B4-BE49-F238E27FC236}">
                <a16:creationId xmlns:a16="http://schemas.microsoft.com/office/drawing/2014/main" id="{3ECD547F-393D-1748-B74C-1758C9C80094}"/>
              </a:ext>
            </a:extLst>
          </p:cNvPr>
          <p:cNvPicPr/>
          <p:nvPr/>
        </p:nvPicPr>
        <p:blipFill>
          <a:blip r:embed="rId2">
            <a:extLst>
              <a:ext uri="{28A0092B-C50C-407E-A947-70E740481C1C}">
                <a14:useLocalDpi xmlns:a14="http://schemas.microsoft.com/office/drawing/2010/main" val="0"/>
              </a:ext>
            </a:extLst>
          </a:blip>
          <a:stretch>
            <a:fillRect/>
          </a:stretch>
        </p:blipFill>
        <p:spPr>
          <a:xfrm>
            <a:off x="1795810" y="1178101"/>
            <a:ext cx="8600380" cy="4501797"/>
          </a:xfrm>
          <a:prstGeom prst="rect">
            <a:avLst/>
          </a:prstGeom>
        </p:spPr>
      </p:pic>
    </p:spTree>
    <p:extLst>
      <p:ext uri="{BB962C8B-B14F-4D97-AF65-F5344CB8AC3E}">
        <p14:creationId xmlns:p14="http://schemas.microsoft.com/office/powerpoint/2010/main" val="56417390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4C4E8D6-BAE9-6B44-AEA7-95223B2CA1DB}"/>
              </a:ext>
            </a:extLst>
          </p:cNvPr>
          <p:cNvSpPr>
            <a:spLocks noGrp="1"/>
          </p:cNvSpPr>
          <p:nvPr>
            <p:ph type="title"/>
          </p:nvPr>
        </p:nvSpPr>
        <p:spPr/>
        <p:txBody>
          <a:bodyPr/>
          <a:lstStyle/>
          <a:p>
            <a:pPr algn="ctr"/>
            <a:r>
              <a:rPr lang="da-DK" sz="3467" b="1" dirty="0"/>
              <a:t>Mundtlig-skriftlig-linjen </a:t>
            </a:r>
            <a:br>
              <a:rPr lang="da-DK" sz="3467" dirty="0"/>
            </a:br>
            <a:endParaRPr lang="da-DK" sz="3467" dirty="0"/>
          </a:p>
        </p:txBody>
      </p:sp>
      <p:sp>
        <p:nvSpPr>
          <p:cNvPr id="3" name="Pladsholder til tekst 2">
            <a:extLst>
              <a:ext uri="{FF2B5EF4-FFF2-40B4-BE49-F238E27FC236}">
                <a16:creationId xmlns:a16="http://schemas.microsoft.com/office/drawing/2014/main" id="{EA09F6A0-F91A-6C4D-94F6-9DE46FB6F7F9}"/>
              </a:ext>
            </a:extLst>
          </p:cNvPr>
          <p:cNvSpPr>
            <a:spLocks noGrp="1"/>
          </p:cNvSpPr>
          <p:nvPr>
            <p:ph type="body" idx="1"/>
          </p:nvPr>
        </p:nvSpPr>
        <p:spPr>
          <a:xfrm>
            <a:off x="1229333" y="2004239"/>
            <a:ext cx="9154800" cy="3154800"/>
          </a:xfrm>
        </p:spPr>
        <p:txBody>
          <a:bodyPr/>
          <a:lstStyle/>
          <a:p>
            <a:endParaRPr lang="da-DK" dirty="0"/>
          </a:p>
        </p:txBody>
      </p:sp>
      <p:sp>
        <p:nvSpPr>
          <p:cNvPr id="4" name="Pladsholder til slidenummer 3">
            <a:extLst>
              <a:ext uri="{FF2B5EF4-FFF2-40B4-BE49-F238E27FC236}">
                <a16:creationId xmlns:a16="http://schemas.microsoft.com/office/drawing/2014/main" id="{981E0E74-5E70-F248-B3A6-1BF2590EB3A0}"/>
              </a:ext>
            </a:extLst>
          </p:cNvPr>
          <p:cNvSpPr>
            <a:spLocks noGrp="1"/>
          </p:cNvSpPr>
          <p:nvPr>
            <p:ph type="sldNum" idx="12"/>
          </p:nvPr>
        </p:nvSpPr>
        <p:spPr/>
        <p:txBody>
          <a:bodyPr/>
          <a:lstStyle/>
          <a:p>
            <a:pPr algn="ctr"/>
            <a:fld id="{00000000-1234-1234-1234-123412341234}" type="slidenum">
              <a:rPr lang="da-DK" smtClean="0"/>
              <a:pPr algn="ctr"/>
              <a:t>38</a:t>
            </a:fld>
            <a:endParaRPr lang="da-DK"/>
          </a:p>
        </p:txBody>
      </p:sp>
      <p:pic>
        <p:nvPicPr>
          <p:cNvPr id="5" name="Billede 4">
            <a:extLst>
              <a:ext uri="{FF2B5EF4-FFF2-40B4-BE49-F238E27FC236}">
                <a16:creationId xmlns:a16="http://schemas.microsoft.com/office/drawing/2014/main" id="{564AE199-3ABE-5744-BBB0-50C024E0BA2C}"/>
              </a:ext>
            </a:extLst>
          </p:cNvPr>
          <p:cNvPicPr/>
          <p:nvPr/>
        </p:nvPicPr>
        <p:blipFill>
          <a:blip r:embed="rId2">
            <a:extLst>
              <a:ext uri="{28A0092B-C50C-407E-A947-70E740481C1C}">
                <a14:useLocalDpi xmlns:a14="http://schemas.microsoft.com/office/drawing/2010/main" val="0"/>
              </a:ext>
            </a:extLst>
          </a:blip>
          <a:stretch>
            <a:fillRect/>
          </a:stretch>
        </p:blipFill>
        <p:spPr>
          <a:xfrm>
            <a:off x="1200246" y="2548992"/>
            <a:ext cx="9762421" cy="2393289"/>
          </a:xfrm>
          <a:prstGeom prst="rect">
            <a:avLst/>
          </a:prstGeom>
        </p:spPr>
      </p:pic>
    </p:spTree>
    <p:extLst>
      <p:ext uri="{BB962C8B-B14F-4D97-AF65-F5344CB8AC3E}">
        <p14:creationId xmlns:p14="http://schemas.microsoft.com/office/powerpoint/2010/main" val="247877711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19B88CC-8712-2D4A-8208-CE26470BD6E1}"/>
              </a:ext>
            </a:extLst>
          </p:cNvPr>
          <p:cNvSpPr>
            <a:spLocks noGrp="1"/>
          </p:cNvSpPr>
          <p:nvPr>
            <p:ph type="title"/>
          </p:nvPr>
        </p:nvSpPr>
        <p:spPr/>
        <p:txBody>
          <a:bodyPr/>
          <a:lstStyle/>
          <a:p>
            <a:r>
              <a:rPr lang="da-DK" dirty="0"/>
              <a:t>Skriftsprogets kendetegn</a:t>
            </a:r>
          </a:p>
        </p:txBody>
      </p:sp>
      <p:sp>
        <p:nvSpPr>
          <p:cNvPr id="3" name="Pladsholder til indhold 2">
            <a:extLst>
              <a:ext uri="{FF2B5EF4-FFF2-40B4-BE49-F238E27FC236}">
                <a16:creationId xmlns:a16="http://schemas.microsoft.com/office/drawing/2014/main" id="{3255A468-B565-AC4F-93C7-E8F072A72E9F}"/>
              </a:ext>
            </a:extLst>
          </p:cNvPr>
          <p:cNvSpPr>
            <a:spLocks noGrp="1"/>
          </p:cNvSpPr>
          <p:nvPr>
            <p:ph idx="1"/>
          </p:nvPr>
        </p:nvSpPr>
        <p:spPr/>
        <p:txBody>
          <a:bodyPr/>
          <a:lstStyle/>
          <a:p>
            <a:r>
              <a:rPr lang="da-DK" dirty="0"/>
              <a:t>Afsenderen og modtageren er langt fra hinanden</a:t>
            </a:r>
          </a:p>
          <a:p>
            <a:r>
              <a:rPr lang="da-DK" dirty="0"/>
              <a:t>Økonomi: Der bruges ikke overflødige ord i skriftlige tekster. </a:t>
            </a:r>
          </a:p>
          <a:p>
            <a:pPr lvl="1"/>
            <a:r>
              <a:rPr lang="da-DK" dirty="0"/>
              <a:t>Ikke så mange gentagelser som i talesprog</a:t>
            </a:r>
          </a:p>
          <a:p>
            <a:r>
              <a:rPr lang="da-DK" dirty="0"/>
              <a:t>Længere sætninger: Jo mere skriftsprogligt noget er, desto længere, snørklede sætninger bruges der generelt</a:t>
            </a:r>
          </a:p>
          <a:p>
            <a:r>
              <a:rPr lang="da-DK" dirty="0"/>
              <a:t>Der må ikke være fejl i det skrevne sprog. Ingen afbrudte sætninger</a:t>
            </a:r>
          </a:p>
          <a:p>
            <a:r>
              <a:rPr lang="da-DK" dirty="0"/>
              <a:t>Ingen improvisationer </a:t>
            </a:r>
          </a:p>
        </p:txBody>
      </p:sp>
    </p:spTree>
    <p:extLst>
      <p:ext uri="{BB962C8B-B14F-4D97-AF65-F5344CB8AC3E}">
        <p14:creationId xmlns:p14="http://schemas.microsoft.com/office/powerpoint/2010/main" val="9367001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16"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p:cTn id="25"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6" dur="500" fill="hold"/>
                                        <p:tgtEl>
                                          <p:spTgt spid="3">
                                            <p:txEl>
                                              <p:pRg st="3" end="3"/>
                                            </p:txEl>
                                          </p:spTgt>
                                        </p:tgtEl>
                                        <p:attrNameLst>
                                          <p:attrName>ppt_h</p:attrName>
                                        </p:attrNameLst>
                                      </p:cBhvr>
                                      <p:tavLst>
                                        <p:tav tm="0">
                                          <p:val>
                                            <p:fltVal val="0"/>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23" presetClass="entr" presetSubtype="16"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2" dur="500" fill="hold"/>
                                        <p:tgtEl>
                                          <p:spTgt spid="3">
                                            <p:txEl>
                                              <p:pRg st="4" end="4"/>
                                            </p:txEl>
                                          </p:spTgt>
                                        </p:tgtEl>
                                        <p:attrNameLst>
                                          <p:attrName>ppt_h</p:attrName>
                                        </p:attrNameLst>
                                      </p:cBhvr>
                                      <p:tavLst>
                                        <p:tav tm="0">
                                          <p:val>
                                            <p:fltVal val="0"/>
                                          </p:val>
                                        </p:tav>
                                        <p:tav tm="100000">
                                          <p:val>
                                            <p:strVal val="#ppt_h"/>
                                          </p:val>
                                        </p:tav>
                                      </p:tavLst>
                                    </p:anim>
                                  </p:childTnLst>
                                </p:cTn>
                              </p:par>
                            </p:childTnLst>
                          </p:cTn>
                        </p:par>
                      </p:childTnLst>
                    </p:cTn>
                  </p:par>
                  <p:par>
                    <p:cTn id="33" fill="hold">
                      <p:stCondLst>
                        <p:cond delay="indefinite"/>
                      </p:stCondLst>
                      <p:childTnLst>
                        <p:par>
                          <p:cTn id="34" fill="hold">
                            <p:stCondLst>
                              <p:cond delay="0"/>
                            </p:stCondLst>
                            <p:childTnLst>
                              <p:par>
                                <p:cTn id="35" presetID="23" presetClass="entr" presetSubtype="16"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p:cTn id="37"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8" dur="500" fill="hold"/>
                                        <p:tgtEl>
                                          <p:spTgt spid="3">
                                            <p:txEl>
                                              <p:pRg st="5" end="5"/>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845DD84-CB2B-AA48-9A7A-52A09F423F89}"/>
              </a:ext>
            </a:extLst>
          </p:cNvPr>
          <p:cNvSpPr>
            <a:spLocks noGrp="1"/>
          </p:cNvSpPr>
          <p:nvPr>
            <p:ph type="title"/>
          </p:nvPr>
        </p:nvSpPr>
        <p:spPr/>
        <p:txBody>
          <a:bodyPr/>
          <a:lstStyle/>
          <a:p>
            <a:r>
              <a:rPr lang="da-DK" dirty="0"/>
              <a:t>Dagens program</a:t>
            </a:r>
          </a:p>
        </p:txBody>
      </p:sp>
      <p:sp>
        <p:nvSpPr>
          <p:cNvPr id="3" name="Pladsholder til indhold 2">
            <a:extLst>
              <a:ext uri="{FF2B5EF4-FFF2-40B4-BE49-F238E27FC236}">
                <a16:creationId xmlns:a16="http://schemas.microsoft.com/office/drawing/2014/main" id="{0E97E3AD-E48B-3A46-8B46-DBA70758B944}"/>
              </a:ext>
            </a:extLst>
          </p:cNvPr>
          <p:cNvSpPr>
            <a:spLocks noGrp="1"/>
          </p:cNvSpPr>
          <p:nvPr>
            <p:ph idx="1"/>
          </p:nvPr>
        </p:nvSpPr>
        <p:spPr/>
        <p:txBody>
          <a:bodyPr>
            <a:normAutofit/>
          </a:bodyPr>
          <a:lstStyle/>
          <a:p>
            <a:r>
              <a:rPr lang="da-DK" dirty="0"/>
              <a:t>Oplæg: Hvordan man finder stof til sit oplæg</a:t>
            </a:r>
          </a:p>
          <a:p>
            <a:r>
              <a:rPr lang="da-DK" dirty="0"/>
              <a:t>I finder det vigtigste i jeres SRO, der skal med i jeres oplæg</a:t>
            </a:r>
          </a:p>
          <a:p>
            <a:r>
              <a:rPr lang="da-DK" dirty="0"/>
              <a:t>Oplæg: Strukturér dit oplæg, så det bliver lyttervenligt</a:t>
            </a:r>
          </a:p>
          <a:p>
            <a:r>
              <a:rPr lang="da-DK" dirty="0"/>
              <a:t>I får lidt tid til at strukturere jeres oplæg</a:t>
            </a:r>
          </a:p>
          <a:p>
            <a:r>
              <a:rPr lang="da-DK" dirty="0"/>
              <a:t>Oplæg: Hvordan man ”oversætter” sin skriftlige SRO til et mundtligt oplæg</a:t>
            </a:r>
          </a:p>
          <a:p>
            <a:r>
              <a:rPr lang="da-DK" dirty="0"/>
              <a:t>Resten af tiden skriver i på jeres eget oplæg</a:t>
            </a:r>
          </a:p>
        </p:txBody>
      </p:sp>
    </p:spTree>
    <p:extLst>
      <p:ext uri="{BB962C8B-B14F-4D97-AF65-F5344CB8AC3E}">
        <p14:creationId xmlns:p14="http://schemas.microsoft.com/office/powerpoint/2010/main" val="26162571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136A159-9F9D-6C44-A32F-36DA4E34B15C}"/>
              </a:ext>
            </a:extLst>
          </p:cNvPr>
          <p:cNvSpPr>
            <a:spLocks noGrp="1"/>
          </p:cNvSpPr>
          <p:nvPr>
            <p:ph type="title"/>
          </p:nvPr>
        </p:nvSpPr>
        <p:spPr/>
        <p:txBody>
          <a:bodyPr/>
          <a:lstStyle/>
          <a:p>
            <a:r>
              <a:rPr lang="da-DK" dirty="0"/>
              <a:t>Det mundtlige sprogs kendetegn</a:t>
            </a:r>
          </a:p>
        </p:txBody>
      </p:sp>
      <p:sp>
        <p:nvSpPr>
          <p:cNvPr id="3" name="Pladsholder til indhold 2">
            <a:extLst>
              <a:ext uri="{FF2B5EF4-FFF2-40B4-BE49-F238E27FC236}">
                <a16:creationId xmlns:a16="http://schemas.microsoft.com/office/drawing/2014/main" id="{684C9C2A-CA94-2A43-84A7-133D8A36F565}"/>
              </a:ext>
            </a:extLst>
          </p:cNvPr>
          <p:cNvSpPr>
            <a:spLocks noGrp="1"/>
          </p:cNvSpPr>
          <p:nvPr>
            <p:ph idx="1"/>
          </p:nvPr>
        </p:nvSpPr>
        <p:spPr/>
        <p:txBody>
          <a:bodyPr/>
          <a:lstStyle/>
          <a:p>
            <a:r>
              <a:rPr lang="da-DK" dirty="0"/>
              <a:t>Modtageren er typisk til stede</a:t>
            </a:r>
          </a:p>
          <a:p>
            <a:r>
              <a:rPr lang="da-DK" dirty="0"/>
              <a:t>Taleren bestemmer tempoet</a:t>
            </a:r>
          </a:p>
          <a:p>
            <a:r>
              <a:rPr lang="da-DK" dirty="0"/>
              <a:t>Kortere sætninger </a:t>
            </a:r>
          </a:p>
          <a:p>
            <a:r>
              <a:rPr lang="da-DK" dirty="0"/>
              <a:t>Mange gentagelser</a:t>
            </a:r>
          </a:p>
          <a:p>
            <a:pPr lvl="1"/>
            <a:r>
              <a:rPr lang="da-DK" dirty="0"/>
              <a:t>”Jeg mener, regeringen har svigtet. De har svigtet i forhold til vindmøller. De har svigtet i forhold til beskatning af tunge køretøjer. Og de har svigtet…”</a:t>
            </a:r>
          </a:p>
          <a:p>
            <a:endParaRPr lang="da-DK" dirty="0"/>
          </a:p>
        </p:txBody>
      </p:sp>
    </p:spTree>
    <p:extLst>
      <p:ext uri="{BB962C8B-B14F-4D97-AF65-F5344CB8AC3E}">
        <p14:creationId xmlns:p14="http://schemas.microsoft.com/office/powerpoint/2010/main" val="16751880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randombar(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randombar(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18F5251-55F4-8940-BF96-DCA53EE3C0B1}"/>
              </a:ext>
            </a:extLst>
          </p:cNvPr>
          <p:cNvSpPr>
            <a:spLocks noGrp="1"/>
          </p:cNvSpPr>
          <p:nvPr>
            <p:ph type="title"/>
          </p:nvPr>
        </p:nvSpPr>
        <p:spPr/>
        <p:txBody>
          <a:bodyPr/>
          <a:lstStyle/>
          <a:p>
            <a:r>
              <a:rPr lang="da-DK" dirty="0"/>
              <a:t>Omskrivning fra skriftsprog til mundtligt sprog</a:t>
            </a:r>
          </a:p>
        </p:txBody>
      </p:sp>
      <p:sp>
        <p:nvSpPr>
          <p:cNvPr id="3" name="Pladsholder til indhold 2">
            <a:extLst>
              <a:ext uri="{FF2B5EF4-FFF2-40B4-BE49-F238E27FC236}">
                <a16:creationId xmlns:a16="http://schemas.microsoft.com/office/drawing/2014/main" id="{C71FFE3D-1FB9-694C-A8F1-848527050714}"/>
              </a:ext>
            </a:extLst>
          </p:cNvPr>
          <p:cNvSpPr>
            <a:spLocks noGrp="1"/>
          </p:cNvSpPr>
          <p:nvPr>
            <p:ph idx="1"/>
          </p:nvPr>
        </p:nvSpPr>
        <p:spPr/>
        <p:txBody>
          <a:bodyPr>
            <a:normAutofit fontScale="92500" lnSpcReduction="10000"/>
          </a:bodyPr>
          <a:lstStyle/>
          <a:p>
            <a:r>
              <a:rPr lang="da-DK" dirty="0"/>
              <a:t>Grunden til, at arbejdsløshedsstigningen er dårlig for den økonomiske ulighed, er, at en sådan stigning primært går ud over de personer med lavest indkomst, og dermed falder deres samlede indkomst.</a:t>
            </a:r>
          </a:p>
          <a:p>
            <a:r>
              <a:rPr lang="da-DK" dirty="0">
                <a:sym typeface="Wingdings" pitchFamily="2" charset="2"/>
              </a:rPr>
              <a:t></a:t>
            </a:r>
            <a:endParaRPr lang="da-DK" dirty="0"/>
          </a:p>
          <a:p>
            <a:r>
              <a:rPr lang="da-DK" dirty="0"/>
              <a:t>Det er dårligt for den økonomiske ulighed, at der sker en arbejdsløshedsstigning. Det er det fordi, det typisk er dem med den laveste indkomst, der bliver arbejdsløse. Når de mister deres arbejde, falder deres indkomst endnu mere. Og det gør, at uligheden bliver endnu større. </a:t>
            </a:r>
          </a:p>
          <a:p>
            <a:r>
              <a:rPr lang="da-DK" dirty="0"/>
              <a:t>NB!: I skal ikke fjerne </a:t>
            </a:r>
            <a:r>
              <a:rPr lang="da-DK" dirty="0" err="1"/>
              <a:t>fagord</a:t>
            </a:r>
            <a:r>
              <a:rPr lang="da-DK" dirty="0"/>
              <a:t>. Det er dem, der overbeviser jeres lærer om at I kan jeres stof. Det er derimod sætningerne, der ikke må ikke blive for snørklede. Det er OK at have citater med fra ens SRO, men ikke en lang oplæsning</a:t>
            </a:r>
          </a:p>
        </p:txBody>
      </p:sp>
    </p:spTree>
    <p:extLst>
      <p:ext uri="{BB962C8B-B14F-4D97-AF65-F5344CB8AC3E}">
        <p14:creationId xmlns:p14="http://schemas.microsoft.com/office/powerpoint/2010/main" val="8109723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Shape 94"/>
        <p:cNvGrpSpPr/>
        <p:nvPr/>
      </p:nvGrpSpPr>
      <p:grpSpPr>
        <a:xfrm>
          <a:off x="0" y="0"/>
          <a:ext cx="0" cy="0"/>
          <a:chOff x="0" y="0"/>
          <a:chExt cx="0" cy="0"/>
        </a:xfrm>
      </p:grpSpPr>
      <p:sp>
        <p:nvSpPr>
          <p:cNvPr id="95" name="Google Shape;95;p16"/>
          <p:cNvSpPr txBox="1">
            <a:spLocks noGrp="1"/>
          </p:cNvSpPr>
          <p:nvPr>
            <p:ph type="body" idx="1"/>
          </p:nvPr>
        </p:nvSpPr>
        <p:spPr>
          <a:xfrm>
            <a:off x="1714500" y="2882400"/>
            <a:ext cx="8515350" cy="1093200"/>
          </a:xfrm>
          <a:prstGeom prst="rect">
            <a:avLst/>
          </a:prstGeom>
        </p:spPr>
        <p:txBody>
          <a:bodyPr spcFirstLastPara="1" vert="horz" wrap="square" lIns="121900" tIns="121900" rIns="121900" bIns="121900" rtlCol="0" anchor="ctr" anchorCtr="0">
            <a:noAutofit/>
          </a:bodyPr>
          <a:lstStyle/>
          <a:p>
            <a:pPr marL="0" indent="0">
              <a:buNone/>
            </a:pPr>
            <a:r>
              <a:rPr lang="da-DK" i="0" dirty="0"/>
              <a:t>Metakommunikation: at være lytterens vejviser</a:t>
            </a:r>
          </a:p>
          <a:p>
            <a:pPr marL="0" indent="0">
              <a:buNone/>
            </a:pPr>
            <a:endParaRPr i="0" dirty="0"/>
          </a:p>
        </p:txBody>
      </p:sp>
      <p:sp>
        <p:nvSpPr>
          <p:cNvPr id="96" name="Google Shape;96;p16"/>
          <p:cNvSpPr txBox="1">
            <a:spLocks noGrp="1"/>
          </p:cNvSpPr>
          <p:nvPr>
            <p:ph type="sldNum" idx="12"/>
          </p:nvPr>
        </p:nvSpPr>
        <p:spPr>
          <a:xfrm>
            <a:off x="11472533" y="6120400"/>
            <a:ext cx="719600" cy="737600"/>
          </a:xfrm>
          <a:prstGeom prst="rect">
            <a:avLst/>
          </a:prstGeom>
        </p:spPr>
        <p:txBody>
          <a:bodyPr spcFirstLastPara="1" vert="horz" wrap="square" lIns="121900" tIns="121900" rIns="121900" bIns="121900" rtlCol="0" anchor="ctr" anchorCtr="0">
            <a:noAutofit/>
          </a:bodyPr>
          <a:lstStyle/>
          <a:p>
            <a:pPr algn="ctr"/>
            <a:fld id="{00000000-1234-1234-1234-123412341234}" type="slidenum">
              <a:rPr lang="en"/>
              <a:pPr algn="ctr"/>
              <a:t>42</a:t>
            </a:fld>
            <a:endParaRPr/>
          </a:p>
        </p:txBody>
      </p:sp>
    </p:spTree>
    <p:extLst>
      <p:ext uri="{BB962C8B-B14F-4D97-AF65-F5344CB8AC3E}">
        <p14:creationId xmlns:p14="http://schemas.microsoft.com/office/powerpoint/2010/main" val="417086838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BA50068-BD5C-DE4E-8942-2583AB9E43FD}"/>
              </a:ext>
            </a:extLst>
          </p:cNvPr>
          <p:cNvSpPr>
            <a:spLocks noGrp="1"/>
          </p:cNvSpPr>
          <p:nvPr>
            <p:ph type="title"/>
          </p:nvPr>
        </p:nvSpPr>
        <p:spPr/>
        <p:txBody>
          <a:bodyPr/>
          <a:lstStyle/>
          <a:p>
            <a:r>
              <a:rPr lang="da-DK" dirty="0"/>
              <a:t>Metakommunikation mellem afsnit</a:t>
            </a:r>
          </a:p>
        </p:txBody>
      </p:sp>
      <p:sp>
        <p:nvSpPr>
          <p:cNvPr id="3" name="Pladsholder til indhold 2">
            <a:extLst>
              <a:ext uri="{FF2B5EF4-FFF2-40B4-BE49-F238E27FC236}">
                <a16:creationId xmlns:a16="http://schemas.microsoft.com/office/drawing/2014/main" id="{25AB0DC8-D96B-EE43-AF03-158F560BE4B4}"/>
              </a:ext>
            </a:extLst>
          </p:cNvPr>
          <p:cNvSpPr>
            <a:spLocks noGrp="1"/>
          </p:cNvSpPr>
          <p:nvPr>
            <p:ph idx="1"/>
          </p:nvPr>
        </p:nvSpPr>
        <p:spPr/>
        <p:txBody>
          <a:bodyPr>
            <a:normAutofit/>
          </a:bodyPr>
          <a:lstStyle/>
          <a:p>
            <a:r>
              <a:rPr lang="da-DK" dirty="0"/>
              <a:t>Brug sætninger, der </a:t>
            </a:r>
            <a:r>
              <a:rPr lang="da-DK" b="1" dirty="0"/>
              <a:t>sammenfatter det foregående </a:t>
            </a:r>
            <a:r>
              <a:rPr lang="da-DK" dirty="0"/>
              <a:t>og </a:t>
            </a:r>
            <a:r>
              <a:rPr lang="da-DK" b="1" dirty="0"/>
              <a:t>foregriber</a:t>
            </a:r>
            <a:r>
              <a:rPr lang="da-DK" dirty="0"/>
              <a:t> det næste punkt i talen: </a:t>
            </a:r>
          </a:p>
          <a:p>
            <a:pPr lvl="1"/>
            <a:r>
              <a:rPr lang="da-DK" dirty="0"/>
              <a:t>”Som det </a:t>
            </a:r>
            <a:r>
              <a:rPr lang="da-DK" dirty="0" err="1"/>
              <a:t>fremgår</a:t>
            </a:r>
            <a:r>
              <a:rPr lang="da-DK" dirty="0"/>
              <a:t> af min gennem­gang, har regeringen </a:t>
            </a:r>
            <a:r>
              <a:rPr lang="da-DK" dirty="0" err="1"/>
              <a:t>altsa</a:t>
            </a:r>
            <a:r>
              <a:rPr lang="da-DK" dirty="0"/>
              <a:t>̊ svigtet på </a:t>
            </a:r>
            <a:r>
              <a:rPr lang="da-DK" dirty="0" err="1"/>
              <a:t>miljøområdet</a:t>
            </a:r>
            <a:r>
              <a:rPr lang="da-DK" dirty="0"/>
              <a:t>. Men hvorfor har de det? Jeg tror, at det handler om ...”</a:t>
            </a:r>
          </a:p>
          <a:p>
            <a:r>
              <a:rPr lang="da-DK" dirty="0"/>
              <a:t>Sætninger, der sammenbinder, skal ikke sige noget nyt, men være </a:t>
            </a:r>
            <a:r>
              <a:rPr lang="da-DK" b="1" dirty="0"/>
              <a:t>vejskilte</a:t>
            </a:r>
            <a:r>
              <a:rPr lang="da-DK" dirty="0"/>
              <a:t>, der viser tilhøreren, hvor vi er henne, </a:t>
            </a:r>
            <a:r>
              <a:rPr lang="da-DK" b="1" dirty="0"/>
              <a:t>og hvor vi er på vej hen</a:t>
            </a:r>
            <a:r>
              <a:rPr lang="da-DK" dirty="0"/>
              <a:t>. </a:t>
            </a:r>
          </a:p>
          <a:p>
            <a:pPr lvl="1"/>
            <a:r>
              <a:rPr lang="da-DK" dirty="0"/>
              <a:t>Eksempel: ”Nu har vi </a:t>
            </a:r>
            <a:r>
              <a:rPr lang="da-DK" dirty="0" err="1"/>
              <a:t>altsa</a:t>
            </a:r>
            <a:r>
              <a:rPr lang="da-DK" dirty="0"/>
              <a:t>̊ talt om, hvordan vi gør en tale lyttervenlig ved at sørge for sammenbinding. Men det er </a:t>
            </a:r>
            <a:r>
              <a:rPr lang="da-DK" dirty="0" err="1"/>
              <a:t>ogsa</a:t>
            </a:r>
            <a:r>
              <a:rPr lang="da-DK" dirty="0"/>
              <a:t>̊ vigtigt at sørge for variation, </a:t>
            </a:r>
            <a:r>
              <a:rPr lang="da-DK" dirty="0" err="1"/>
              <a:t>når</a:t>
            </a:r>
            <a:r>
              <a:rPr lang="da-DK" dirty="0"/>
              <a:t> man skal gøre en tale lyttervenlig - og det vil jeg tale om lige om lidt.” </a:t>
            </a:r>
          </a:p>
          <a:p>
            <a:endParaRPr lang="da-DK" dirty="0"/>
          </a:p>
        </p:txBody>
      </p:sp>
    </p:spTree>
    <p:extLst>
      <p:ext uri="{BB962C8B-B14F-4D97-AF65-F5344CB8AC3E}">
        <p14:creationId xmlns:p14="http://schemas.microsoft.com/office/powerpoint/2010/main" val="42823461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9A51843-BED8-5145-82FF-D722F0F79DBD}"/>
              </a:ext>
            </a:extLst>
          </p:cNvPr>
          <p:cNvSpPr>
            <a:spLocks noGrp="1"/>
          </p:cNvSpPr>
          <p:nvPr>
            <p:ph type="title"/>
          </p:nvPr>
        </p:nvSpPr>
        <p:spPr/>
        <p:txBody>
          <a:bodyPr/>
          <a:lstStyle/>
          <a:p>
            <a:r>
              <a:rPr lang="da-DK" dirty="0"/>
              <a:t>Metakommunikation i indledning</a:t>
            </a:r>
          </a:p>
        </p:txBody>
      </p:sp>
      <p:sp>
        <p:nvSpPr>
          <p:cNvPr id="3" name="Pladsholder til indhold 2">
            <a:extLst>
              <a:ext uri="{FF2B5EF4-FFF2-40B4-BE49-F238E27FC236}">
                <a16:creationId xmlns:a16="http://schemas.microsoft.com/office/drawing/2014/main" id="{00D9D74B-FAD1-5145-A960-2FCE8C3F65DC}"/>
              </a:ext>
            </a:extLst>
          </p:cNvPr>
          <p:cNvSpPr>
            <a:spLocks noGrp="1"/>
          </p:cNvSpPr>
          <p:nvPr>
            <p:ph idx="1"/>
          </p:nvPr>
        </p:nvSpPr>
        <p:spPr/>
        <p:txBody>
          <a:bodyPr/>
          <a:lstStyle/>
          <a:p>
            <a:r>
              <a:rPr lang="da-DK" dirty="0"/>
              <a:t>Sammenbinding handler </a:t>
            </a:r>
            <a:r>
              <a:rPr lang="da-DK" dirty="0" err="1"/>
              <a:t>ogsa</a:t>
            </a:r>
            <a:r>
              <a:rPr lang="da-DK" dirty="0"/>
              <a:t>̊ om hele tiden at fortælle folk, hvad du vil sige.</a:t>
            </a:r>
          </a:p>
          <a:p>
            <a:pPr lvl="1"/>
            <a:r>
              <a:rPr lang="da-DK" dirty="0"/>
              <a:t>Eksempel på metakommunikation i indledningen (</a:t>
            </a:r>
            <a:r>
              <a:rPr lang="da-DK" b="1" dirty="0"/>
              <a:t>budskab</a:t>
            </a:r>
            <a:r>
              <a:rPr lang="da-DK" dirty="0"/>
              <a:t>): ”Har regeringen svigtet på </a:t>
            </a:r>
            <a:r>
              <a:rPr lang="da-DK" dirty="0" err="1"/>
              <a:t>mil­jøområdet</a:t>
            </a:r>
            <a:r>
              <a:rPr lang="da-DK" dirty="0"/>
              <a:t>? Ja, det vil jeg mene, og jeg vil gerne vise jer, hvordan de har gjort det.” </a:t>
            </a:r>
          </a:p>
          <a:p>
            <a:pPr lvl="1"/>
            <a:r>
              <a:rPr lang="da-DK" dirty="0"/>
              <a:t>Eksempel på metakommunikation i indledningen (</a:t>
            </a:r>
            <a:r>
              <a:rPr lang="da-DK" b="1" dirty="0"/>
              <a:t>disposition</a:t>
            </a:r>
            <a:r>
              <a:rPr lang="da-DK" dirty="0"/>
              <a:t>):”Jeg vil nævne tre vigtige </a:t>
            </a:r>
            <a:r>
              <a:rPr lang="da-DK" dirty="0" err="1"/>
              <a:t>områder</a:t>
            </a:r>
            <a:r>
              <a:rPr lang="da-DK" dirty="0"/>
              <a:t>, hvor de har svigtet ... Til sidst vil jeg komme med forslag til, hvordan vi løser problemet. For det første har de svigtet ved ikke at prioritere. For det andet har de...”</a:t>
            </a:r>
          </a:p>
          <a:p>
            <a:endParaRPr lang="da-DK" dirty="0"/>
          </a:p>
        </p:txBody>
      </p:sp>
    </p:spTree>
    <p:extLst>
      <p:ext uri="{BB962C8B-B14F-4D97-AF65-F5344CB8AC3E}">
        <p14:creationId xmlns:p14="http://schemas.microsoft.com/office/powerpoint/2010/main" val="36147150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27925FE-A7AF-0349-AF99-8F240F1F999A}"/>
              </a:ext>
            </a:extLst>
          </p:cNvPr>
          <p:cNvSpPr>
            <a:spLocks noGrp="1"/>
          </p:cNvSpPr>
          <p:nvPr>
            <p:ph type="title"/>
          </p:nvPr>
        </p:nvSpPr>
        <p:spPr/>
        <p:txBody>
          <a:bodyPr/>
          <a:lstStyle/>
          <a:p>
            <a:r>
              <a:rPr lang="da-DK" dirty="0"/>
              <a:t>Metakommunikation i hoveddel</a:t>
            </a:r>
          </a:p>
        </p:txBody>
      </p:sp>
      <p:sp>
        <p:nvSpPr>
          <p:cNvPr id="3" name="Pladsholder til indhold 2">
            <a:extLst>
              <a:ext uri="{FF2B5EF4-FFF2-40B4-BE49-F238E27FC236}">
                <a16:creationId xmlns:a16="http://schemas.microsoft.com/office/drawing/2014/main" id="{4BD856A3-401A-0342-AE5F-7C01E63F7121}"/>
              </a:ext>
            </a:extLst>
          </p:cNvPr>
          <p:cNvSpPr>
            <a:spLocks noGrp="1"/>
          </p:cNvSpPr>
          <p:nvPr>
            <p:ph idx="1"/>
          </p:nvPr>
        </p:nvSpPr>
        <p:spPr/>
        <p:txBody>
          <a:bodyPr>
            <a:normAutofit/>
          </a:bodyPr>
          <a:lstStyle/>
          <a:p>
            <a:r>
              <a:rPr lang="da-DK" dirty="0"/>
              <a:t>Mellem hvert element (punkt, argument og eksempel) skal du bruge sammenbindingssætninger: </a:t>
            </a:r>
          </a:p>
          <a:p>
            <a:pPr lvl="1"/>
            <a:r>
              <a:rPr lang="da-DK" dirty="0"/>
              <a:t>"Regeringen har </a:t>
            </a:r>
            <a:r>
              <a:rPr lang="da-DK" dirty="0" err="1"/>
              <a:t>altsa</a:t>
            </a:r>
            <a:r>
              <a:rPr lang="da-DK" dirty="0"/>
              <a:t>̊ ikke gjort noget ved landbrugets udledninger. Men hvilke konsekvenser har det haft for vandmiljøet? Ja, de nyeste undersø­gelser viser ...” </a:t>
            </a:r>
          </a:p>
          <a:p>
            <a:pPr lvl="1"/>
            <a:r>
              <a:rPr lang="da-DK" dirty="0"/>
              <a:t>Metakommunikation i oplægget: "Lad mig give et eksempel på, hvor de har svig­tet." </a:t>
            </a:r>
          </a:p>
          <a:p>
            <a:endParaRPr lang="da-DK" dirty="0"/>
          </a:p>
          <a:p>
            <a:endParaRPr lang="da-DK" dirty="0"/>
          </a:p>
        </p:txBody>
      </p:sp>
    </p:spTree>
    <p:extLst>
      <p:ext uri="{BB962C8B-B14F-4D97-AF65-F5344CB8AC3E}">
        <p14:creationId xmlns:p14="http://schemas.microsoft.com/office/powerpoint/2010/main" val="1919761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ssolv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6A0A45A-BDC3-2F45-8193-A355EA3C4E04}"/>
              </a:ext>
            </a:extLst>
          </p:cNvPr>
          <p:cNvSpPr>
            <a:spLocks noGrp="1"/>
          </p:cNvSpPr>
          <p:nvPr>
            <p:ph type="title"/>
          </p:nvPr>
        </p:nvSpPr>
        <p:spPr/>
        <p:txBody>
          <a:bodyPr/>
          <a:lstStyle/>
          <a:p>
            <a:r>
              <a:rPr lang="da-DK" dirty="0"/>
              <a:t>Metakommunikation i afslutning</a:t>
            </a:r>
          </a:p>
        </p:txBody>
      </p:sp>
      <p:sp>
        <p:nvSpPr>
          <p:cNvPr id="3" name="Pladsholder til indhold 2">
            <a:extLst>
              <a:ext uri="{FF2B5EF4-FFF2-40B4-BE49-F238E27FC236}">
                <a16:creationId xmlns:a16="http://schemas.microsoft.com/office/drawing/2014/main" id="{51A9636A-2C7A-004D-BF7F-B5D56B53827C}"/>
              </a:ext>
            </a:extLst>
          </p:cNvPr>
          <p:cNvSpPr>
            <a:spLocks noGrp="1"/>
          </p:cNvSpPr>
          <p:nvPr>
            <p:ph idx="1"/>
          </p:nvPr>
        </p:nvSpPr>
        <p:spPr/>
        <p:txBody>
          <a:bodyPr/>
          <a:lstStyle/>
          <a:p>
            <a:r>
              <a:rPr lang="da-DK" dirty="0"/>
              <a:t>Til sidst opsummerer du kort, hvad du har sagt: "Regeringen har </a:t>
            </a:r>
            <a:r>
              <a:rPr lang="da-DK" dirty="0" err="1"/>
              <a:t>altsa</a:t>
            </a:r>
            <a:r>
              <a:rPr lang="da-DK" dirty="0"/>
              <a:t>̊ ikke levet op til deres ansvar over for miljøet. De har svigtet. Og som det er </a:t>
            </a:r>
            <a:r>
              <a:rPr lang="da-DK" dirty="0" err="1"/>
              <a:t>fremgået</a:t>
            </a:r>
            <a:r>
              <a:rPr lang="da-DK" dirty="0"/>
              <a:t>, har løsningerne ellers ligget snublende nær.” </a:t>
            </a:r>
          </a:p>
          <a:p>
            <a:endParaRPr lang="da-DK" dirty="0"/>
          </a:p>
        </p:txBody>
      </p:sp>
    </p:spTree>
    <p:extLst>
      <p:ext uri="{BB962C8B-B14F-4D97-AF65-F5344CB8AC3E}">
        <p14:creationId xmlns:p14="http://schemas.microsoft.com/office/powerpoint/2010/main" val="18343709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Shape 94"/>
        <p:cNvGrpSpPr/>
        <p:nvPr/>
      </p:nvGrpSpPr>
      <p:grpSpPr>
        <a:xfrm>
          <a:off x="0" y="0"/>
          <a:ext cx="0" cy="0"/>
          <a:chOff x="0" y="0"/>
          <a:chExt cx="0" cy="0"/>
        </a:xfrm>
      </p:grpSpPr>
      <p:sp>
        <p:nvSpPr>
          <p:cNvPr id="95" name="Google Shape;95;p16"/>
          <p:cNvSpPr txBox="1">
            <a:spLocks noGrp="1"/>
          </p:cNvSpPr>
          <p:nvPr>
            <p:ph type="body" idx="1"/>
          </p:nvPr>
        </p:nvSpPr>
        <p:spPr>
          <a:xfrm>
            <a:off x="1714500" y="2882400"/>
            <a:ext cx="8515350" cy="1093200"/>
          </a:xfrm>
          <a:prstGeom prst="rect">
            <a:avLst/>
          </a:prstGeom>
        </p:spPr>
        <p:txBody>
          <a:bodyPr spcFirstLastPara="1" vert="horz" wrap="square" lIns="121900" tIns="121900" rIns="121900" bIns="121900" rtlCol="0" anchor="ctr" anchorCtr="0">
            <a:noAutofit/>
          </a:bodyPr>
          <a:lstStyle/>
          <a:p>
            <a:pPr marL="0" indent="0">
              <a:buNone/>
            </a:pPr>
            <a:r>
              <a:rPr lang="da-DK" i="0" dirty="0"/>
              <a:t>Formulér dit oplæg</a:t>
            </a:r>
          </a:p>
          <a:p>
            <a:pPr marL="0" indent="0">
              <a:buNone/>
            </a:pPr>
            <a:endParaRPr i="0" dirty="0"/>
          </a:p>
        </p:txBody>
      </p:sp>
      <p:sp>
        <p:nvSpPr>
          <p:cNvPr id="96" name="Google Shape;96;p16"/>
          <p:cNvSpPr txBox="1">
            <a:spLocks noGrp="1"/>
          </p:cNvSpPr>
          <p:nvPr>
            <p:ph type="sldNum" idx="12"/>
          </p:nvPr>
        </p:nvSpPr>
        <p:spPr>
          <a:xfrm>
            <a:off x="11472533" y="6120400"/>
            <a:ext cx="719600" cy="737600"/>
          </a:xfrm>
          <a:prstGeom prst="rect">
            <a:avLst/>
          </a:prstGeom>
        </p:spPr>
        <p:txBody>
          <a:bodyPr spcFirstLastPara="1" vert="horz" wrap="square" lIns="121900" tIns="121900" rIns="121900" bIns="121900" rtlCol="0" anchor="ctr" anchorCtr="0">
            <a:noAutofit/>
          </a:bodyPr>
          <a:lstStyle/>
          <a:p>
            <a:pPr algn="ctr"/>
            <a:fld id="{00000000-1234-1234-1234-123412341234}" type="slidenum">
              <a:rPr lang="en"/>
              <a:pPr algn="ctr"/>
              <a:t>47</a:t>
            </a:fld>
            <a:endParaRPr/>
          </a:p>
        </p:txBody>
      </p:sp>
    </p:spTree>
    <p:extLst>
      <p:ext uri="{BB962C8B-B14F-4D97-AF65-F5344CB8AC3E}">
        <p14:creationId xmlns:p14="http://schemas.microsoft.com/office/powerpoint/2010/main" val="236537117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248D5C7-92CE-6943-A6FC-94DB45FF1105}"/>
              </a:ext>
            </a:extLst>
          </p:cNvPr>
          <p:cNvSpPr>
            <a:spLocks noGrp="1"/>
          </p:cNvSpPr>
          <p:nvPr>
            <p:ph type="title"/>
          </p:nvPr>
        </p:nvSpPr>
        <p:spPr/>
        <p:txBody>
          <a:bodyPr/>
          <a:lstStyle/>
          <a:p>
            <a:r>
              <a:rPr lang="da-DK" dirty="0"/>
              <a:t>Tip: Film dit oplæg</a:t>
            </a:r>
          </a:p>
        </p:txBody>
      </p:sp>
      <p:sp>
        <p:nvSpPr>
          <p:cNvPr id="3" name="Pladsholder til indhold 2">
            <a:extLst>
              <a:ext uri="{FF2B5EF4-FFF2-40B4-BE49-F238E27FC236}">
                <a16:creationId xmlns:a16="http://schemas.microsoft.com/office/drawing/2014/main" id="{D6D7B74C-8945-2844-BF43-D0495C27FD91}"/>
              </a:ext>
            </a:extLst>
          </p:cNvPr>
          <p:cNvSpPr>
            <a:spLocks noGrp="1"/>
          </p:cNvSpPr>
          <p:nvPr>
            <p:ph idx="1"/>
          </p:nvPr>
        </p:nvSpPr>
        <p:spPr/>
        <p:txBody>
          <a:bodyPr/>
          <a:lstStyle/>
          <a:p>
            <a:r>
              <a:rPr lang="da-DK" dirty="0"/>
              <a:t>Dit sprog bliver mundtligt</a:t>
            </a:r>
          </a:p>
          <a:p>
            <a:r>
              <a:rPr lang="da-DK" dirty="0"/>
              <a:t>Du bemærker dit taletempo</a:t>
            </a:r>
          </a:p>
          <a:p>
            <a:r>
              <a:rPr lang="da-DK" dirty="0"/>
              <a:t>En god måde at formulere sig naturligt</a:t>
            </a:r>
          </a:p>
          <a:p>
            <a:r>
              <a:rPr lang="da-DK" dirty="0"/>
              <a:t>Du kan analysere dit kropssprog</a:t>
            </a:r>
          </a:p>
          <a:p>
            <a:r>
              <a:rPr lang="da-DK" dirty="0"/>
              <a:t>Du får det vigtigste med </a:t>
            </a:r>
          </a:p>
          <a:p>
            <a:r>
              <a:rPr lang="da-DK" dirty="0"/>
              <a:t>Kan bruges som brainstorm</a:t>
            </a:r>
          </a:p>
        </p:txBody>
      </p:sp>
    </p:spTree>
    <p:extLst>
      <p:ext uri="{BB962C8B-B14F-4D97-AF65-F5344CB8AC3E}">
        <p14:creationId xmlns:p14="http://schemas.microsoft.com/office/powerpoint/2010/main" val="13877293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6746678-DDC3-6945-96B6-399F3FFE86CA}"/>
              </a:ext>
            </a:extLst>
          </p:cNvPr>
          <p:cNvSpPr>
            <a:spLocks noGrp="1"/>
          </p:cNvSpPr>
          <p:nvPr>
            <p:ph type="title"/>
          </p:nvPr>
        </p:nvSpPr>
        <p:spPr/>
        <p:txBody>
          <a:bodyPr/>
          <a:lstStyle/>
          <a:p>
            <a:r>
              <a:rPr lang="da-DK" dirty="0"/>
              <a:t>Vil du øve foran klassen?</a:t>
            </a:r>
          </a:p>
        </p:txBody>
      </p:sp>
      <p:sp>
        <p:nvSpPr>
          <p:cNvPr id="3" name="Pladsholder til indhold 2">
            <a:extLst>
              <a:ext uri="{FF2B5EF4-FFF2-40B4-BE49-F238E27FC236}">
                <a16:creationId xmlns:a16="http://schemas.microsoft.com/office/drawing/2014/main" id="{78D00628-AB1D-524F-8164-3DD12FE755B5}"/>
              </a:ext>
            </a:extLst>
          </p:cNvPr>
          <p:cNvSpPr>
            <a:spLocks noGrp="1"/>
          </p:cNvSpPr>
          <p:nvPr>
            <p:ph idx="1"/>
          </p:nvPr>
        </p:nvSpPr>
        <p:spPr/>
        <p:txBody>
          <a:bodyPr/>
          <a:lstStyle/>
          <a:p>
            <a:r>
              <a:rPr lang="da-DK" dirty="0"/>
              <a:t>Øvelse i at holde oplæg </a:t>
            </a:r>
          </a:p>
          <a:p>
            <a:r>
              <a:rPr lang="da-DK" dirty="0"/>
              <a:t>Feedback fra alle de andre elever</a:t>
            </a:r>
          </a:p>
          <a:p>
            <a:r>
              <a:rPr lang="da-DK" dirty="0"/>
              <a:t>Mulighed for at gøre ens oplæg endnu bedre</a:t>
            </a:r>
          </a:p>
        </p:txBody>
      </p:sp>
    </p:spTree>
    <p:extLst>
      <p:ext uri="{BB962C8B-B14F-4D97-AF65-F5344CB8AC3E}">
        <p14:creationId xmlns:p14="http://schemas.microsoft.com/office/powerpoint/2010/main" val="23243744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52"/>
        <p:cNvGrpSpPr/>
        <p:nvPr/>
      </p:nvGrpSpPr>
      <p:grpSpPr>
        <a:xfrm>
          <a:off x="0" y="0"/>
          <a:ext cx="0" cy="0"/>
          <a:chOff x="0" y="0"/>
          <a:chExt cx="0" cy="0"/>
        </a:xfrm>
      </p:grpSpPr>
      <p:sp>
        <p:nvSpPr>
          <p:cNvPr id="153" name="Google Shape;153;p21"/>
          <p:cNvSpPr txBox="1">
            <a:spLocks noGrp="1"/>
          </p:cNvSpPr>
          <p:nvPr>
            <p:ph type="title"/>
          </p:nvPr>
        </p:nvSpPr>
        <p:spPr>
          <a:xfrm>
            <a:off x="448005" y="1977757"/>
            <a:ext cx="6528780" cy="1143200"/>
          </a:xfrm>
          <a:prstGeom prst="rect">
            <a:avLst/>
          </a:prstGeom>
        </p:spPr>
        <p:txBody>
          <a:bodyPr spcFirstLastPara="1" vert="horz" wrap="square" lIns="121900" tIns="121900" rIns="121900" bIns="121900" rtlCol="0" anchor="t" anchorCtr="0">
            <a:noAutofit/>
          </a:bodyPr>
          <a:lstStyle/>
          <a:p>
            <a:r>
              <a:rPr lang="da-DK" sz="4800" dirty="0"/>
              <a:t>Hvad tænker I kendetegner det </a:t>
            </a:r>
            <a:r>
              <a:rPr lang="da-DK" sz="4800" dirty="0">
                <a:solidFill>
                  <a:srgbClr val="FFB600"/>
                </a:solidFill>
              </a:rPr>
              <a:t>gode </a:t>
            </a:r>
            <a:r>
              <a:rPr lang="da-DK" sz="4800" dirty="0"/>
              <a:t>mundtlige oplæg?</a:t>
            </a:r>
          </a:p>
        </p:txBody>
      </p:sp>
      <p:pic>
        <p:nvPicPr>
          <p:cNvPr id="155" name="Google Shape;155;p21"/>
          <p:cNvPicPr preferRelativeResize="0"/>
          <p:nvPr/>
        </p:nvPicPr>
        <p:blipFill>
          <a:blip r:embed="rId3"/>
          <a:stretch>
            <a:fillRect/>
          </a:stretch>
        </p:blipFill>
        <p:spPr>
          <a:xfrm>
            <a:off x="6268783" y="1408100"/>
            <a:ext cx="5203750" cy="4654439"/>
          </a:xfrm>
          <a:prstGeom prst="ellipse">
            <a:avLst/>
          </a:prstGeom>
          <a:noFill/>
          <a:ln>
            <a:noFill/>
          </a:ln>
        </p:spPr>
      </p:pic>
      <p:sp>
        <p:nvSpPr>
          <p:cNvPr id="156" name="Google Shape;156;p21"/>
          <p:cNvSpPr txBox="1">
            <a:spLocks noGrp="1"/>
          </p:cNvSpPr>
          <p:nvPr>
            <p:ph type="sldNum" idx="12"/>
          </p:nvPr>
        </p:nvSpPr>
        <p:spPr>
          <a:xfrm>
            <a:off x="11472533" y="6120400"/>
            <a:ext cx="719600" cy="737600"/>
          </a:xfrm>
          <a:prstGeom prst="rect">
            <a:avLst/>
          </a:prstGeom>
        </p:spPr>
        <p:txBody>
          <a:bodyPr spcFirstLastPara="1" vert="horz" wrap="square" lIns="121900" tIns="121900" rIns="121900" bIns="121900" rtlCol="0" anchor="ctr" anchorCtr="0">
            <a:noAutofit/>
          </a:bodyPr>
          <a:lstStyle/>
          <a:p>
            <a:pPr algn="ctr"/>
            <a:fld id="{00000000-1234-1234-1234-123412341234}" type="slidenum">
              <a:rPr lang="en"/>
              <a:pPr algn="ctr"/>
              <a:t>5</a:t>
            </a:fld>
            <a:endParaRPr/>
          </a:p>
        </p:txBody>
      </p:sp>
      <p:grpSp>
        <p:nvGrpSpPr>
          <p:cNvPr id="157" name="Google Shape;157;p21"/>
          <p:cNvGrpSpPr/>
          <p:nvPr/>
        </p:nvGrpSpPr>
        <p:grpSpPr>
          <a:xfrm>
            <a:off x="10826756" y="494417"/>
            <a:ext cx="973251" cy="855823"/>
            <a:chOff x="1928175" y="312600"/>
            <a:chExt cx="425000" cy="373700"/>
          </a:xfrm>
        </p:grpSpPr>
        <p:sp>
          <p:nvSpPr>
            <p:cNvPr id="158" name="Google Shape;158;p21"/>
            <p:cNvSpPr/>
            <p:nvPr/>
          </p:nvSpPr>
          <p:spPr>
            <a:xfrm>
              <a:off x="1928175" y="312600"/>
              <a:ext cx="425000" cy="373700"/>
            </a:xfrm>
            <a:custGeom>
              <a:avLst/>
              <a:gdLst/>
              <a:ahLst/>
              <a:cxnLst/>
              <a:rect l="l" t="t" r="r" b="b"/>
              <a:pathLst>
                <a:path w="17000" h="14948" extrusionOk="0">
                  <a:moveTo>
                    <a:pt x="16022" y="978"/>
                  </a:moveTo>
                  <a:lnTo>
                    <a:pt x="16022" y="13971"/>
                  </a:lnTo>
                  <a:lnTo>
                    <a:pt x="978" y="13971"/>
                  </a:lnTo>
                  <a:lnTo>
                    <a:pt x="978" y="978"/>
                  </a:lnTo>
                  <a:close/>
                  <a:moveTo>
                    <a:pt x="782" y="1"/>
                  </a:moveTo>
                  <a:lnTo>
                    <a:pt x="636" y="25"/>
                  </a:lnTo>
                  <a:lnTo>
                    <a:pt x="489" y="74"/>
                  </a:lnTo>
                  <a:lnTo>
                    <a:pt x="343" y="147"/>
                  </a:lnTo>
                  <a:lnTo>
                    <a:pt x="221" y="245"/>
                  </a:lnTo>
                  <a:lnTo>
                    <a:pt x="123" y="343"/>
                  </a:lnTo>
                  <a:lnTo>
                    <a:pt x="74" y="489"/>
                  </a:lnTo>
                  <a:lnTo>
                    <a:pt x="25" y="636"/>
                  </a:lnTo>
                  <a:lnTo>
                    <a:pt x="1" y="782"/>
                  </a:lnTo>
                  <a:lnTo>
                    <a:pt x="1" y="14166"/>
                  </a:lnTo>
                  <a:lnTo>
                    <a:pt x="25" y="14313"/>
                  </a:lnTo>
                  <a:lnTo>
                    <a:pt x="74" y="14459"/>
                  </a:lnTo>
                  <a:lnTo>
                    <a:pt x="123" y="14606"/>
                  </a:lnTo>
                  <a:lnTo>
                    <a:pt x="221" y="14703"/>
                  </a:lnTo>
                  <a:lnTo>
                    <a:pt x="343" y="14801"/>
                  </a:lnTo>
                  <a:lnTo>
                    <a:pt x="489" y="14874"/>
                  </a:lnTo>
                  <a:lnTo>
                    <a:pt x="636" y="14923"/>
                  </a:lnTo>
                  <a:lnTo>
                    <a:pt x="782" y="14948"/>
                  </a:lnTo>
                  <a:lnTo>
                    <a:pt x="16218" y="14948"/>
                  </a:lnTo>
                  <a:lnTo>
                    <a:pt x="16364" y="14923"/>
                  </a:lnTo>
                  <a:lnTo>
                    <a:pt x="16511" y="14874"/>
                  </a:lnTo>
                  <a:lnTo>
                    <a:pt x="16657" y="14801"/>
                  </a:lnTo>
                  <a:lnTo>
                    <a:pt x="16779" y="14703"/>
                  </a:lnTo>
                  <a:lnTo>
                    <a:pt x="16877" y="14606"/>
                  </a:lnTo>
                  <a:lnTo>
                    <a:pt x="16926" y="14459"/>
                  </a:lnTo>
                  <a:lnTo>
                    <a:pt x="16975" y="14313"/>
                  </a:lnTo>
                  <a:lnTo>
                    <a:pt x="16999" y="14166"/>
                  </a:lnTo>
                  <a:lnTo>
                    <a:pt x="16999" y="782"/>
                  </a:lnTo>
                  <a:lnTo>
                    <a:pt x="16975" y="636"/>
                  </a:lnTo>
                  <a:lnTo>
                    <a:pt x="16926" y="489"/>
                  </a:lnTo>
                  <a:lnTo>
                    <a:pt x="16877" y="343"/>
                  </a:lnTo>
                  <a:lnTo>
                    <a:pt x="16779" y="245"/>
                  </a:lnTo>
                  <a:lnTo>
                    <a:pt x="16657" y="147"/>
                  </a:lnTo>
                  <a:lnTo>
                    <a:pt x="16511" y="74"/>
                  </a:lnTo>
                  <a:lnTo>
                    <a:pt x="16364" y="25"/>
                  </a:lnTo>
                  <a:lnTo>
                    <a:pt x="16218" y="1"/>
                  </a:lnTo>
                  <a:close/>
                </a:path>
              </a:pathLst>
            </a:custGeom>
            <a:solidFill>
              <a:srgbClr val="FFB600"/>
            </a:solidFill>
            <a:ln>
              <a:noFill/>
            </a:ln>
          </p:spPr>
          <p:txBody>
            <a:bodyPr spcFirstLastPara="1" wrap="square" lIns="121900" tIns="121900" rIns="121900" bIns="121900" anchor="ctr" anchorCtr="0">
              <a:noAutofit/>
            </a:bodyPr>
            <a:lstStyle/>
            <a:p>
              <a:endParaRPr sz="2400"/>
            </a:p>
          </p:txBody>
        </p:sp>
        <p:sp>
          <p:nvSpPr>
            <p:cNvPr id="159" name="Google Shape;159;p21"/>
            <p:cNvSpPr/>
            <p:nvPr/>
          </p:nvSpPr>
          <p:spPr>
            <a:xfrm>
              <a:off x="1964825" y="349250"/>
              <a:ext cx="351700" cy="300425"/>
            </a:xfrm>
            <a:custGeom>
              <a:avLst/>
              <a:gdLst/>
              <a:ahLst/>
              <a:cxnLst/>
              <a:rect l="l" t="t" r="r" b="b"/>
              <a:pathLst>
                <a:path w="14068" h="12017" extrusionOk="0">
                  <a:moveTo>
                    <a:pt x="10111" y="1563"/>
                  </a:moveTo>
                  <a:lnTo>
                    <a:pt x="10307" y="1588"/>
                  </a:lnTo>
                  <a:lnTo>
                    <a:pt x="10502" y="1612"/>
                  </a:lnTo>
                  <a:lnTo>
                    <a:pt x="10697" y="1661"/>
                  </a:lnTo>
                  <a:lnTo>
                    <a:pt x="10868" y="1734"/>
                  </a:lnTo>
                  <a:lnTo>
                    <a:pt x="11039" y="1807"/>
                  </a:lnTo>
                  <a:lnTo>
                    <a:pt x="11186" y="1905"/>
                  </a:lnTo>
                  <a:lnTo>
                    <a:pt x="11357" y="2027"/>
                  </a:lnTo>
                  <a:lnTo>
                    <a:pt x="11479" y="2149"/>
                  </a:lnTo>
                  <a:lnTo>
                    <a:pt x="11625" y="2271"/>
                  </a:lnTo>
                  <a:lnTo>
                    <a:pt x="11723" y="2442"/>
                  </a:lnTo>
                  <a:lnTo>
                    <a:pt x="11821" y="2589"/>
                  </a:lnTo>
                  <a:lnTo>
                    <a:pt x="11894" y="2760"/>
                  </a:lnTo>
                  <a:lnTo>
                    <a:pt x="11967" y="2955"/>
                  </a:lnTo>
                  <a:lnTo>
                    <a:pt x="12016" y="3126"/>
                  </a:lnTo>
                  <a:lnTo>
                    <a:pt x="12041" y="3322"/>
                  </a:lnTo>
                  <a:lnTo>
                    <a:pt x="12065" y="3517"/>
                  </a:lnTo>
                  <a:lnTo>
                    <a:pt x="12041" y="3737"/>
                  </a:lnTo>
                  <a:lnTo>
                    <a:pt x="12016" y="3908"/>
                  </a:lnTo>
                  <a:lnTo>
                    <a:pt x="11967" y="4103"/>
                  </a:lnTo>
                  <a:lnTo>
                    <a:pt x="11894" y="4274"/>
                  </a:lnTo>
                  <a:lnTo>
                    <a:pt x="11821" y="4445"/>
                  </a:lnTo>
                  <a:lnTo>
                    <a:pt x="11723" y="4616"/>
                  </a:lnTo>
                  <a:lnTo>
                    <a:pt x="11625" y="4763"/>
                  </a:lnTo>
                  <a:lnTo>
                    <a:pt x="11479" y="4909"/>
                  </a:lnTo>
                  <a:lnTo>
                    <a:pt x="11357" y="5031"/>
                  </a:lnTo>
                  <a:lnTo>
                    <a:pt x="11186" y="5153"/>
                  </a:lnTo>
                  <a:lnTo>
                    <a:pt x="11039" y="5251"/>
                  </a:lnTo>
                  <a:lnTo>
                    <a:pt x="10868" y="5324"/>
                  </a:lnTo>
                  <a:lnTo>
                    <a:pt x="10697" y="5398"/>
                  </a:lnTo>
                  <a:lnTo>
                    <a:pt x="10502" y="5446"/>
                  </a:lnTo>
                  <a:lnTo>
                    <a:pt x="10307" y="5471"/>
                  </a:lnTo>
                  <a:lnTo>
                    <a:pt x="9916" y="5471"/>
                  </a:lnTo>
                  <a:lnTo>
                    <a:pt x="9720" y="5446"/>
                  </a:lnTo>
                  <a:lnTo>
                    <a:pt x="9525" y="5398"/>
                  </a:lnTo>
                  <a:lnTo>
                    <a:pt x="9354" y="5324"/>
                  </a:lnTo>
                  <a:lnTo>
                    <a:pt x="9183" y="5251"/>
                  </a:lnTo>
                  <a:lnTo>
                    <a:pt x="9012" y="5153"/>
                  </a:lnTo>
                  <a:lnTo>
                    <a:pt x="8866" y="5031"/>
                  </a:lnTo>
                  <a:lnTo>
                    <a:pt x="8719" y="4909"/>
                  </a:lnTo>
                  <a:lnTo>
                    <a:pt x="8597" y="4763"/>
                  </a:lnTo>
                  <a:lnTo>
                    <a:pt x="8475" y="4616"/>
                  </a:lnTo>
                  <a:lnTo>
                    <a:pt x="8377" y="4445"/>
                  </a:lnTo>
                  <a:lnTo>
                    <a:pt x="8304" y="4274"/>
                  </a:lnTo>
                  <a:lnTo>
                    <a:pt x="8231" y="4103"/>
                  </a:lnTo>
                  <a:lnTo>
                    <a:pt x="8182" y="3908"/>
                  </a:lnTo>
                  <a:lnTo>
                    <a:pt x="8157" y="3737"/>
                  </a:lnTo>
                  <a:lnTo>
                    <a:pt x="8157" y="3517"/>
                  </a:lnTo>
                  <a:lnTo>
                    <a:pt x="8157" y="3322"/>
                  </a:lnTo>
                  <a:lnTo>
                    <a:pt x="8182" y="3126"/>
                  </a:lnTo>
                  <a:lnTo>
                    <a:pt x="8231" y="2955"/>
                  </a:lnTo>
                  <a:lnTo>
                    <a:pt x="8304" y="2760"/>
                  </a:lnTo>
                  <a:lnTo>
                    <a:pt x="8377" y="2589"/>
                  </a:lnTo>
                  <a:lnTo>
                    <a:pt x="8475" y="2442"/>
                  </a:lnTo>
                  <a:lnTo>
                    <a:pt x="8597" y="2271"/>
                  </a:lnTo>
                  <a:lnTo>
                    <a:pt x="8719" y="2149"/>
                  </a:lnTo>
                  <a:lnTo>
                    <a:pt x="8866" y="2027"/>
                  </a:lnTo>
                  <a:lnTo>
                    <a:pt x="9012" y="1905"/>
                  </a:lnTo>
                  <a:lnTo>
                    <a:pt x="9183" y="1807"/>
                  </a:lnTo>
                  <a:lnTo>
                    <a:pt x="9354" y="1734"/>
                  </a:lnTo>
                  <a:lnTo>
                    <a:pt x="9525" y="1661"/>
                  </a:lnTo>
                  <a:lnTo>
                    <a:pt x="9720" y="1612"/>
                  </a:lnTo>
                  <a:lnTo>
                    <a:pt x="9916" y="1588"/>
                  </a:lnTo>
                  <a:lnTo>
                    <a:pt x="10111" y="1563"/>
                  </a:lnTo>
                  <a:close/>
                  <a:moveTo>
                    <a:pt x="0" y="0"/>
                  </a:moveTo>
                  <a:lnTo>
                    <a:pt x="0" y="9232"/>
                  </a:lnTo>
                  <a:lnTo>
                    <a:pt x="3248" y="5080"/>
                  </a:lnTo>
                  <a:lnTo>
                    <a:pt x="3346" y="4958"/>
                  </a:lnTo>
                  <a:lnTo>
                    <a:pt x="3468" y="4885"/>
                  </a:lnTo>
                  <a:lnTo>
                    <a:pt x="3590" y="4836"/>
                  </a:lnTo>
                  <a:lnTo>
                    <a:pt x="3737" y="4811"/>
                  </a:lnTo>
                  <a:lnTo>
                    <a:pt x="3859" y="4836"/>
                  </a:lnTo>
                  <a:lnTo>
                    <a:pt x="4005" y="4885"/>
                  </a:lnTo>
                  <a:lnTo>
                    <a:pt x="4128" y="4958"/>
                  </a:lnTo>
                  <a:lnTo>
                    <a:pt x="4225" y="5080"/>
                  </a:lnTo>
                  <a:lnTo>
                    <a:pt x="9647" y="12016"/>
                  </a:lnTo>
                  <a:lnTo>
                    <a:pt x="10233" y="12016"/>
                  </a:lnTo>
                  <a:lnTo>
                    <a:pt x="10087" y="11772"/>
                  </a:lnTo>
                  <a:lnTo>
                    <a:pt x="8157" y="9305"/>
                  </a:lnTo>
                  <a:lnTo>
                    <a:pt x="9403" y="7718"/>
                  </a:lnTo>
                  <a:lnTo>
                    <a:pt x="9501" y="7596"/>
                  </a:lnTo>
                  <a:lnTo>
                    <a:pt x="9623" y="7522"/>
                  </a:lnTo>
                  <a:lnTo>
                    <a:pt x="9745" y="7473"/>
                  </a:lnTo>
                  <a:lnTo>
                    <a:pt x="9891" y="7449"/>
                  </a:lnTo>
                  <a:lnTo>
                    <a:pt x="10014" y="7473"/>
                  </a:lnTo>
                  <a:lnTo>
                    <a:pt x="10160" y="7522"/>
                  </a:lnTo>
                  <a:lnTo>
                    <a:pt x="10282" y="7596"/>
                  </a:lnTo>
                  <a:lnTo>
                    <a:pt x="10380" y="7718"/>
                  </a:lnTo>
                  <a:lnTo>
                    <a:pt x="13750" y="12016"/>
                  </a:lnTo>
                  <a:lnTo>
                    <a:pt x="14068" y="12016"/>
                  </a:lnTo>
                  <a:lnTo>
                    <a:pt x="14068" y="0"/>
                  </a:lnTo>
                  <a:close/>
                </a:path>
              </a:pathLst>
            </a:custGeom>
            <a:solidFill>
              <a:srgbClr val="FFB600"/>
            </a:solidFill>
            <a:ln>
              <a:noFill/>
            </a:ln>
          </p:spPr>
          <p:txBody>
            <a:bodyPr spcFirstLastPara="1" wrap="square" lIns="121900" tIns="121900" rIns="121900" bIns="121900" anchor="ctr" anchorCtr="0">
              <a:noAutofit/>
            </a:bodyPr>
            <a:lstStyle/>
            <a:p>
              <a:endParaRPr sz="2400"/>
            </a:p>
          </p:txBody>
        </p:sp>
      </p:grpSp>
    </p:spTree>
    <p:extLst>
      <p:ext uri="{BB962C8B-B14F-4D97-AF65-F5344CB8AC3E}">
        <p14:creationId xmlns:p14="http://schemas.microsoft.com/office/powerpoint/2010/main" val="369997472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Shape 94"/>
        <p:cNvGrpSpPr/>
        <p:nvPr/>
      </p:nvGrpSpPr>
      <p:grpSpPr>
        <a:xfrm>
          <a:off x="0" y="0"/>
          <a:ext cx="0" cy="0"/>
          <a:chOff x="0" y="0"/>
          <a:chExt cx="0" cy="0"/>
        </a:xfrm>
      </p:grpSpPr>
      <p:sp>
        <p:nvSpPr>
          <p:cNvPr id="95" name="Google Shape;95;p16"/>
          <p:cNvSpPr txBox="1">
            <a:spLocks noGrp="1"/>
          </p:cNvSpPr>
          <p:nvPr>
            <p:ph type="body" idx="1"/>
          </p:nvPr>
        </p:nvSpPr>
        <p:spPr>
          <a:xfrm>
            <a:off x="1714500" y="2882400"/>
            <a:ext cx="8515350" cy="1093200"/>
          </a:xfrm>
          <a:prstGeom prst="rect">
            <a:avLst/>
          </a:prstGeom>
        </p:spPr>
        <p:txBody>
          <a:bodyPr spcFirstLastPara="1" vert="horz" wrap="square" lIns="121900" tIns="121900" rIns="121900" bIns="121900" rtlCol="0" anchor="ctr" anchorCtr="0">
            <a:noAutofit/>
          </a:bodyPr>
          <a:lstStyle/>
          <a:p>
            <a:pPr marL="0" indent="0">
              <a:buNone/>
            </a:pPr>
            <a:r>
              <a:rPr lang="da-DK" i="0" dirty="0"/>
              <a:t>Forberedelse til næste gang</a:t>
            </a:r>
          </a:p>
          <a:p>
            <a:pPr marL="0" indent="0">
              <a:buNone/>
            </a:pPr>
            <a:r>
              <a:rPr lang="da-DK" i="0" dirty="0"/>
              <a:t>Forbered jeres oplæg</a:t>
            </a:r>
          </a:p>
          <a:p>
            <a:pPr marL="0" indent="0">
              <a:buNone/>
            </a:pPr>
            <a:endParaRPr i="0" dirty="0"/>
          </a:p>
        </p:txBody>
      </p:sp>
      <p:sp>
        <p:nvSpPr>
          <p:cNvPr id="96" name="Google Shape;96;p16"/>
          <p:cNvSpPr txBox="1">
            <a:spLocks noGrp="1"/>
          </p:cNvSpPr>
          <p:nvPr>
            <p:ph type="sldNum" idx="12"/>
          </p:nvPr>
        </p:nvSpPr>
        <p:spPr>
          <a:xfrm>
            <a:off x="11472533" y="6120400"/>
            <a:ext cx="719600" cy="737600"/>
          </a:xfrm>
          <a:prstGeom prst="rect">
            <a:avLst/>
          </a:prstGeom>
        </p:spPr>
        <p:txBody>
          <a:bodyPr spcFirstLastPara="1" vert="horz" wrap="square" lIns="121900" tIns="121900" rIns="121900" bIns="121900" rtlCol="0" anchor="ctr" anchorCtr="0">
            <a:noAutofit/>
          </a:bodyPr>
          <a:lstStyle/>
          <a:p>
            <a:pPr algn="ctr"/>
            <a:fld id="{00000000-1234-1234-1234-123412341234}" type="slidenum">
              <a:rPr lang="en"/>
              <a:pPr algn="ctr"/>
              <a:t>50</a:t>
            </a:fld>
            <a:endParaRPr/>
          </a:p>
        </p:txBody>
      </p:sp>
    </p:spTree>
    <p:extLst>
      <p:ext uri="{BB962C8B-B14F-4D97-AF65-F5344CB8AC3E}">
        <p14:creationId xmlns:p14="http://schemas.microsoft.com/office/powerpoint/2010/main" val="424413089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Shape 362"/>
        <p:cNvGrpSpPr/>
        <p:nvPr/>
      </p:nvGrpSpPr>
      <p:grpSpPr>
        <a:xfrm>
          <a:off x="0" y="0"/>
          <a:ext cx="0" cy="0"/>
          <a:chOff x="0" y="0"/>
          <a:chExt cx="0" cy="0"/>
        </a:xfrm>
      </p:grpSpPr>
      <p:sp>
        <p:nvSpPr>
          <p:cNvPr id="363" name="Google Shape;363;p35"/>
          <p:cNvSpPr txBox="1">
            <a:spLocks noGrp="1"/>
          </p:cNvSpPr>
          <p:nvPr>
            <p:ph type="sldNum" idx="12"/>
          </p:nvPr>
        </p:nvSpPr>
        <p:spPr>
          <a:xfrm>
            <a:off x="11472533" y="6120400"/>
            <a:ext cx="719600" cy="737600"/>
          </a:xfrm>
          <a:prstGeom prst="rect">
            <a:avLst/>
          </a:prstGeom>
        </p:spPr>
        <p:txBody>
          <a:bodyPr spcFirstLastPara="1" vert="horz" wrap="square" lIns="121900" tIns="121900" rIns="121900" bIns="121900" rtlCol="0" anchor="ctr" anchorCtr="0">
            <a:noAutofit/>
          </a:bodyPr>
          <a:lstStyle/>
          <a:p>
            <a:pPr algn="ctr"/>
            <a:fld id="{00000000-1234-1234-1234-123412341234}" type="slidenum">
              <a:rPr lang="en"/>
              <a:pPr algn="ctr"/>
              <a:t>51</a:t>
            </a:fld>
            <a:endParaRPr/>
          </a:p>
        </p:txBody>
      </p:sp>
      <p:sp>
        <p:nvSpPr>
          <p:cNvPr id="364" name="Google Shape;364;p35"/>
          <p:cNvSpPr txBox="1">
            <a:spLocks noGrp="1"/>
          </p:cNvSpPr>
          <p:nvPr>
            <p:ph type="ctrTitle" idx="4294967295"/>
          </p:nvPr>
        </p:nvSpPr>
        <p:spPr>
          <a:xfrm>
            <a:off x="914400" y="2527100"/>
            <a:ext cx="10215563" cy="1803800"/>
          </a:xfrm>
          <a:prstGeom prst="rect">
            <a:avLst/>
          </a:prstGeom>
        </p:spPr>
        <p:txBody>
          <a:bodyPr spcFirstLastPara="1" vert="horz" wrap="square" lIns="121900" tIns="121900" rIns="121900" bIns="121900" rtlCol="0" anchor="t" anchorCtr="0">
            <a:noAutofit/>
          </a:bodyPr>
          <a:lstStyle/>
          <a:p>
            <a:pPr>
              <a:spcBef>
                <a:spcPts val="0"/>
              </a:spcBef>
            </a:pPr>
            <a:r>
              <a:rPr lang="en" sz="9000" dirty="0" err="1">
                <a:solidFill>
                  <a:srgbClr val="FFB600"/>
                </a:solidFill>
              </a:rPr>
              <a:t>Tak</a:t>
            </a:r>
            <a:r>
              <a:rPr lang="en" sz="9000" dirty="0">
                <a:solidFill>
                  <a:srgbClr val="FFB600"/>
                </a:solidFill>
              </a:rPr>
              <a:t> – held </a:t>
            </a:r>
            <a:r>
              <a:rPr lang="en" sz="9000" dirty="0" err="1">
                <a:solidFill>
                  <a:srgbClr val="FFB600"/>
                </a:solidFill>
              </a:rPr>
              <a:t>og</a:t>
            </a:r>
            <a:r>
              <a:rPr lang="en" sz="9000" dirty="0">
                <a:solidFill>
                  <a:srgbClr val="FFB600"/>
                </a:solidFill>
              </a:rPr>
              <a:t> </a:t>
            </a:r>
            <a:r>
              <a:rPr lang="en" sz="9000" dirty="0" err="1">
                <a:solidFill>
                  <a:srgbClr val="FFB600"/>
                </a:solidFill>
              </a:rPr>
              <a:t>lykke</a:t>
            </a:r>
            <a:r>
              <a:rPr lang="en" sz="9000" dirty="0">
                <a:solidFill>
                  <a:srgbClr val="FFB600"/>
                </a:solidFill>
              </a:rPr>
              <a:t>!</a:t>
            </a:r>
            <a:endParaRPr sz="9000" dirty="0">
              <a:solidFill>
                <a:srgbClr val="FFB600"/>
              </a:solidFill>
            </a:endParaRPr>
          </a:p>
        </p:txBody>
      </p:sp>
      <p:sp>
        <p:nvSpPr>
          <p:cNvPr id="365" name="Google Shape;365;p35"/>
          <p:cNvSpPr txBox="1">
            <a:spLocks noGrp="1"/>
          </p:cNvSpPr>
          <p:nvPr>
            <p:ph type="subTitle" idx="4294967295"/>
          </p:nvPr>
        </p:nvSpPr>
        <p:spPr>
          <a:xfrm>
            <a:off x="914400" y="3813333"/>
            <a:ext cx="8791600" cy="2574000"/>
          </a:xfrm>
          <a:prstGeom prst="rect">
            <a:avLst/>
          </a:prstGeom>
        </p:spPr>
        <p:txBody>
          <a:bodyPr spcFirstLastPara="1" vert="horz" wrap="square" lIns="121900" tIns="121900" rIns="121900" bIns="121900" rtlCol="0" anchor="t" anchorCtr="0">
            <a:noAutofit/>
          </a:bodyPr>
          <a:lstStyle/>
          <a:p>
            <a:pPr marL="0" indent="0">
              <a:spcBef>
                <a:spcPts val="800"/>
              </a:spcBef>
              <a:buNone/>
            </a:pPr>
            <a:r>
              <a:rPr lang="da-DK" sz="4800" b="1" dirty="0"/>
              <a:t>Send meget gerne feedback</a:t>
            </a:r>
            <a:endParaRPr sz="4800" b="1" dirty="0"/>
          </a:p>
          <a:p>
            <a:pPr marL="0" indent="0">
              <a:spcBef>
                <a:spcPts val="800"/>
              </a:spcBef>
              <a:buClr>
                <a:schemeClr val="dk1"/>
              </a:buClr>
              <a:buSzPts val="1100"/>
              <a:buNone/>
            </a:pPr>
            <a:r>
              <a:rPr lang="en" dirty="0"/>
              <a:t>Mail: </a:t>
            </a:r>
            <a:r>
              <a:rPr lang="en" dirty="0" err="1"/>
              <a:t>Jacobbjoernhansen@gmail.com</a:t>
            </a:r>
            <a:endParaRPr sz="4800" b="1" dirty="0"/>
          </a:p>
        </p:txBody>
      </p:sp>
      <p:sp>
        <p:nvSpPr>
          <p:cNvPr id="366" name="Google Shape;366;p35"/>
          <p:cNvSpPr/>
          <p:nvPr/>
        </p:nvSpPr>
        <p:spPr>
          <a:xfrm>
            <a:off x="10738980" y="437087"/>
            <a:ext cx="1064009" cy="967780"/>
          </a:xfrm>
          <a:custGeom>
            <a:avLst/>
            <a:gdLst/>
            <a:ahLst/>
            <a:cxnLst/>
            <a:rect l="l" t="t" r="r" b="b"/>
            <a:pathLst>
              <a:path w="16218" h="14752" extrusionOk="0">
                <a:moveTo>
                  <a:pt x="7694" y="0"/>
                </a:moveTo>
                <a:lnTo>
                  <a:pt x="7279" y="25"/>
                </a:lnTo>
                <a:lnTo>
                  <a:pt x="6863" y="74"/>
                </a:lnTo>
                <a:lnTo>
                  <a:pt x="6473" y="123"/>
                </a:lnTo>
                <a:lnTo>
                  <a:pt x="6082" y="196"/>
                </a:lnTo>
                <a:lnTo>
                  <a:pt x="5691" y="293"/>
                </a:lnTo>
                <a:lnTo>
                  <a:pt x="5325" y="416"/>
                </a:lnTo>
                <a:lnTo>
                  <a:pt x="4958" y="538"/>
                </a:lnTo>
                <a:lnTo>
                  <a:pt x="4592" y="660"/>
                </a:lnTo>
                <a:lnTo>
                  <a:pt x="4250" y="831"/>
                </a:lnTo>
                <a:lnTo>
                  <a:pt x="3908" y="977"/>
                </a:lnTo>
                <a:lnTo>
                  <a:pt x="3566" y="1173"/>
                </a:lnTo>
                <a:lnTo>
                  <a:pt x="3249" y="1368"/>
                </a:lnTo>
                <a:lnTo>
                  <a:pt x="2956" y="1563"/>
                </a:lnTo>
                <a:lnTo>
                  <a:pt x="2663" y="1783"/>
                </a:lnTo>
                <a:lnTo>
                  <a:pt x="2370" y="2003"/>
                </a:lnTo>
                <a:lnTo>
                  <a:pt x="2101" y="2247"/>
                </a:lnTo>
                <a:lnTo>
                  <a:pt x="1857" y="2492"/>
                </a:lnTo>
                <a:lnTo>
                  <a:pt x="1612" y="2760"/>
                </a:lnTo>
                <a:lnTo>
                  <a:pt x="1393" y="3029"/>
                </a:lnTo>
                <a:lnTo>
                  <a:pt x="1173" y="3298"/>
                </a:lnTo>
                <a:lnTo>
                  <a:pt x="977" y="3591"/>
                </a:lnTo>
                <a:lnTo>
                  <a:pt x="807" y="3884"/>
                </a:lnTo>
                <a:lnTo>
                  <a:pt x="636" y="4201"/>
                </a:lnTo>
                <a:lnTo>
                  <a:pt x="489" y="4519"/>
                </a:lnTo>
                <a:lnTo>
                  <a:pt x="367" y="4836"/>
                </a:lnTo>
                <a:lnTo>
                  <a:pt x="245" y="5154"/>
                </a:lnTo>
                <a:lnTo>
                  <a:pt x="172" y="5496"/>
                </a:lnTo>
                <a:lnTo>
                  <a:pt x="98" y="5838"/>
                </a:lnTo>
                <a:lnTo>
                  <a:pt x="49" y="6179"/>
                </a:lnTo>
                <a:lnTo>
                  <a:pt x="1" y="6521"/>
                </a:lnTo>
                <a:lnTo>
                  <a:pt x="1" y="6888"/>
                </a:lnTo>
                <a:lnTo>
                  <a:pt x="1" y="7254"/>
                </a:lnTo>
                <a:lnTo>
                  <a:pt x="49" y="7645"/>
                </a:lnTo>
                <a:lnTo>
                  <a:pt x="98" y="8011"/>
                </a:lnTo>
                <a:lnTo>
                  <a:pt x="196" y="8353"/>
                </a:lnTo>
                <a:lnTo>
                  <a:pt x="294" y="8719"/>
                </a:lnTo>
                <a:lnTo>
                  <a:pt x="416" y="9061"/>
                </a:lnTo>
                <a:lnTo>
                  <a:pt x="562" y="9403"/>
                </a:lnTo>
                <a:lnTo>
                  <a:pt x="733" y="9745"/>
                </a:lnTo>
                <a:lnTo>
                  <a:pt x="904" y="10063"/>
                </a:lnTo>
                <a:lnTo>
                  <a:pt x="1100" y="10356"/>
                </a:lnTo>
                <a:lnTo>
                  <a:pt x="1344" y="10673"/>
                </a:lnTo>
                <a:lnTo>
                  <a:pt x="1564" y="10966"/>
                </a:lnTo>
                <a:lnTo>
                  <a:pt x="1832" y="11235"/>
                </a:lnTo>
                <a:lnTo>
                  <a:pt x="2101" y="11504"/>
                </a:lnTo>
                <a:lnTo>
                  <a:pt x="2394" y="11772"/>
                </a:lnTo>
                <a:lnTo>
                  <a:pt x="2687" y="12017"/>
                </a:lnTo>
                <a:lnTo>
                  <a:pt x="2492" y="12383"/>
                </a:lnTo>
                <a:lnTo>
                  <a:pt x="2272" y="12749"/>
                </a:lnTo>
                <a:lnTo>
                  <a:pt x="2028" y="13140"/>
                </a:lnTo>
                <a:lnTo>
                  <a:pt x="1710" y="13506"/>
                </a:lnTo>
                <a:lnTo>
                  <a:pt x="1368" y="13873"/>
                </a:lnTo>
                <a:lnTo>
                  <a:pt x="1173" y="14044"/>
                </a:lnTo>
                <a:lnTo>
                  <a:pt x="953" y="14190"/>
                </a:lnTo>
                <a:lnTo>
                  <a:pt x="733" y="14337"/>
                </a:lnTo>
                <a:lnTo>
                  <a:pt x="513" y="14483"/>
                </a:lnTo>
                <a:lnTo>
                  <a:pt x="269" y="14581"/>
                </a:lnTo>
                <a:lnTo>
                  <a:pt x="1" y="14703"/>
                </a:lnTo>
                <a:lnTo>
                  <a:pt x="123" y="14703"/>
                </a:lnTo>
                <a:lnTo>
                  <a:pt x="489" y="14752"/>
                </a:lnTo>
                <a:lnTo>
                  <a:pt x="1368" y="14752"/>
                </a:lnTo>
                <a:lnTo>
                  <a:pt x="1710" y="14728"/>
                </a:lnTo>
                <a:lnTo>
                  <a:pt x="2101" y="14654"/>
                </a:lnTo>
                <a:lnTo>
                  <a:pt x="2492" y="14581"/>
                </a:lnTo>
                <a:lnTo>
                  <a:pt x="2907" y="14459"/>
                </a:lnTo>
                <a:lnTo>
                  <a:pt x="3322" y="14312"/>
                </a:lnTo>
                <a:lnTo>
                  <a:pt x="3762" y="14117"/>
                </a:lnTo>
                <a:lnTo>
                  <a:pt x="4177" y="13873"/>
                </a:lnTo>
                <a:lnTo>
                  <a:pt x="4592" y="13604"/>
                </a:lnTo>
                <a:lnTo>
                  <a:pt x="4983" y="13238"/>
                </a:lnTo>
                <a:lnTo>
                  <a:pt x="5349" y="13360"/>
                </a:lnTo>
                <a:lnTo>
                  <a:pt x="5716" y="13482"/>
                </a:lnTo>
                <a:lnTo>
                  <a:pt x="6106" y="13555"/>
                </a:lnTo>
                <a:lnTo>
                  <a:pt x="6497" y="13628"/>
                </a:lnTo>
                <a:lnTo>
                  <a:pt x="6888" y="13702"/>
                </a:lnTo>
                <a:lnTo>
                  <a:pt x="7279" y="13751"/>
                </a:lnTo>
                <a:lnTo>
                  <a:pt x="7694" y="13775"/>
                </a:lnTo>
                <a:lnTo>
                  <a:pt x="8524" y="13775"/>
                </a:lnTo>
                <a:lnTo>
                  <a:pt x="8939" y="13751"/>
                </a:lnTo>
                <a:lnTo>
                  <a:pt x="9355" y="13702"/>
                </a:lnTo>
                <a:lnTo>
                  <a:pt x="9745" y="13628"/>
                </a:lnTo>
                <a:lnTo>
                  <a:pt x="10136" y="13555"/>
                </a:lnTo>
                <a:lnTo>
                  <a:pt x="10527" y="13458"/>
                </a:lnTo>
                <a:lnTo>
                  <a:pt x="10893" y="13360"/>
                </a:lnTo>
                <a:lnTo>
                  <a:pt x="11260" y="13238"/>
                </a:lnTo>
                <a:lnTo>
                  <a:pt x="11626" y="13091"/>
                </a:lnTo>
                <a:lnTo>
                  <a:pt x="11968" y="12945"/>
                </a:lnTo>
                <a:lnTo>
                  <a:pt x="12310" y="12774"/>
                </a:lnTo>
                <a:lnTo>
                  <a:pt x="12652" y="12603"/>
                </a:lnTo>
                <a:lnTo>
                  <a:pt x="12969" y="12407"/>
                </a:lnTo>
                <a:lnTo>
                  <a:pt x="13262" y="12212"/>
                </a:lnTo>
                <a:lnTo>
                  <a:pt x="13555" y="11992"/>
                </a:lnTo>
                <a:lnTo>
                  <a:pt x="13848" y="11748"/>
                </a:lnTo>
                <a:lnTo>
                  <a:pt x="14117" y="11528"/>
                </a:lnTo>
                <a:lnTo>
                  <a:pt x="14361" y="11259"/>
                </a:lnTo>
                <a:lnTo>
                  <a:pt x="14606" y="11015"/>
                </a:lnTo>
                <a:lnTo>
                  <a:pt x="14825" y="10747"/>
                </a:lnTo>
                <a:lnTo>
                  <a:pt x="15045" y="10453"/>
                </a:lnTo>
                <a:lnTo>
                  <a:pt x="15241" y="10160"/>
                </a:lnTo>
                <a:lnTo>
                  <a:pt x="15412" y="9867"/>
                </a:lnTo>
                <a:lnTo>
                  <a:pt x="15582" y="9574"/>
                </a:lnTo>
                <a:lnTo>
                  <a:pt x="15729" y="9257"/>
                </a:lnTo>
                <a:lnTo>
                  <a:pt x="15851" y="8939"/>
                </a:lnTo>
                <a:lnTo>
                  <a:pt x="15973" y="8597"/>
                </a:lnTo>
                <a:lnTo>
                  <a:pt x="16047" y="8280"/>
                </a:lnTo>
                <a:lnTo>
                  <a:pt x="16120" y="7938"/>
                </a:lnTo>
                <a:lnTo>
                  <a:pt x="16169" y="7596"/>
                </a:lnTo>
                <a:lnTo>
                  <a:pt x="16217" y="7230"/>
                </a:lnTo>
                <a:lnTo>
                  <a:pt x="16217" y="6888"/>
                </a:lnTo>
                <a:lnTo>
                  <a:pt x="16217" y="6521"/>
                </a:lnTo>
                <a:lnTo>
                  <a:pt x="16169" y="6179"/>
                </a:lnTo>
                <a:lnTo>
                  <a:pt x="16120" y="5838"/>
                </a:lnTo>
                <a:lnTo>
                  <a:pt x="16047" y="5496"/>
                </a:lnTo>
                <a:lnTo>
                  <a:pt x="15973" y="5154"/>
                </a:lnTo>
                <a:lnTo>
                  <a:pt x="15851" y="4836"/>
                </a:lnTo>
                <a:lnTo>
                  <a:pt x="15729" y="4519"/>
                </a:lnTo>
                <a:lnTo>
                  <a:pt x="15582" y="4201"/>
                </a:lnTo>
                <a:lnTo>
                  <a:pt x="15412" y="3884"/>
                </a:lnTo>
                <a:lnTo>
                  <a:pt x="15241" y="3591"/>
                </a:lnTo>
                <a:lnTo>
                  <a:pt x="15045" y="3298"/>
                </a:lnTo>
                <a:lnTo>
                  <a:pt x="14825" y="3029"/>
                </a:lnTo>
                <a:lnTo>
                  <a:pt x="14606" y="2760"/>
                </a:lnTo>
                <a:lnTo>
                  <a:pt x="14361" y="2492"/>
                </a:lnTo>
                <a:lnTo>
                  <a:pt x="14117" y="2247"/>
                </a:lnTo>
                <a:lnTo>
                  <a:pt x="13848" y="2003"/>
                </a:lnTo>
                <a:lnTo>
                  <a:pt x="13555" y="1783"/>
                </a:lnTo>
                <a:lnTo>
                  <a:pt x="13262" y="1563"/>
                </a:lnTo>
                <a:lnTo>
                  <a:pt x="12969" y="1368"/>
                </a:lnTo>
                <a:lnTo>
                  <a:pt x="12652" y="1173"/>
                </a:lnTo>
                <a:lnTo>
                  <a:pt x="12310" y="977"/>
                </a:lnTo>
                <a:lnTo>
                  <a:pt x="11968" y="831"/>
                </a:lnTo>
                <a:lnTo>
                  <a:pt x="11626" y="660"/>
                </a:lnTo>
                <a:lnTo>
                  <a:pt x="11260" y="538"/>
                </a:lnTo>
                <a:lnTo>
                  <a:pt x="10893" y="416"/>
                </a:lnTo>
                <a:lnTo>
                  <a:pt x="10527" y="293"/>
                </a:lnTo>
                <a:lnTo>
                  <a:pt x="10136" y="196"/>
                </a:lnTo>
                <a:lnTo>
                  <a:pt x="9745" y="123"/>
                </a:lnTo>
                <a:lnTo>
                  <a:pt x="9355" y="74"/>
                </a:lnTo>
                <a:lnTo>
                  <a:pt x="8939" y="25"/>
                </a:lnTo>
                <a:lnTo>
                  <a:pt x="8524" y="0"/>
                </a:lnTo>
                <a:close/>
              </a:path>
            </a:pathLst>
          </a:custGeom>
          <a:solidFill>
            <a:srgbClr val="FFB600"/>
          </a:solidFill>
          <a:ln>
            <a:noFill/>
          </a:ln>
        </p:spPr>
        <p:txBody>
          <a:bodyPr spcFirstLastPara="1" wrap="square" lIns="121900" tIns="121900" rIns="121900" bIns="121900" anchor="ctr" anchorCtr="0">
            <a:noAutofit/>
          </a:bodyPr>
          <a:lstStyle/>
          <a:p>
            <a:endParaRPr sz="2400"/>
          </a:p>
        </p:txBody>
      </p:sp>
    </p:spTree>
    <p:extLst>
      <p:ext uri="{BB962C8B-B14F-4D97-AF65-F5344CB8AC3E}">
        <p14:creationId xmlns:p14="http://schemas.microsoft.com/office/powerpoint/2010/main" val="13292548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D0E5BFA-A563-B14E-8C39-1F1743C5D7E1}"/>
              </a:ext>
            </a:extLst>
          </p:cNvPr>
          <p:cNvSpPr>
            <a:spLocks noGrp="1"/>
          </p:cNvSpPr>
          <p:nvPr>
            <p:ph type="title"/>
          </p:nvPr>
        </p:nvSpPr>
        <p:spPr/>
        <p:txBody>
          <a:bodyPr/>
          <a:lstStyle/>
          <a:p>
            <a:r>
              <a:rPr lang="da-DK" dirty="0"/>
              <a:t>Ved den </a:t>
            </a:r>
            <a:r>
              <a:rPr lang="da-DK" b="1" dirty="0"/>
              <a:t>mundtlige prøve</a:t>
            </a:r>
            <a:r>
              <a:rPr lang="da-DK" dirty="0"/>
              <a:t> lægges i bedømmelsen vægt på:</a:t>
            </a:r>
          </a:p>
        </p:txBody>
      </p:sp>
      <p:sp>
        <p:nvSpPr>
          <p:cNvPr id="3" name="Pladsholder til indhold 2">
            <a:extLst>
              <a:ext uri="{FF2B5EF4-FFF2-40B4-BE49-F238E27FC236}">
                <a16:creationId xmlns:a16="http://schemas.microsoft.com/office/drawing/2014/main" id="{BF75567B-CE69-674B-8C84-2D0C15190ECA}"/>
              </a:ext>
            </a:extLst>
          </p:cNvPr>
          <p:cNvSpPr>
            <a:spLocks noGrp="1"/>
          </p:cNvSpPr>
          <p:nvPr>
            <p:ph idx="1"/>
          </p:nvPr>
        </p:nvSpPr>
        <p:spPr/>
        <p:txBody>
          <a:bodyPr/>
          <a:lstStyle/>
          <a:p>
            <a:r>
              <a:rPr lang="da-DK" dirty="0"/>
              <a:t>den mundtlige præsentation af projektet og dets vigtigste konklusioner.</a:t>
            </a:r>
          </a:p>
          <a:p>
            <a:r>
              <a:rPr lang="da-DK" dirty="0"/>
              <a:t>faglig indsigt og fordybelse i den faglige dialog samt kombination af viden fra indgående fag. </a:t>
            </a:r>
          </a:p>
          <a:p>
            <a:r>
              <a:rPr lang="da-DK" dirty="0"/>
              <a:t>eksaminandens evne til at foretage metodiske, tværfaglige (og evt. </a:t>
            </a:r>
            <a:r>
              <a:rPr lang="da-DK" i="1" dirty="0"/>
              <a:t>basale</a:t>
            </a:r>
            <a:r>
              <a:rPr lang="da-DK" dirty="0"/>
              <a:t> videnskabsteoretiske) overvejelser i forbindelse med projekter og valg af indgående fag. </a:t>
            </a:r>
          </a:p>
          <a:p>
            <a:pPr marL="0" indent="0">
              <a:buNone/>
            </a:pPr>
            <a:endParaRPr lang="da-DK" dirty="0"/>
          </a:p>
          <a:p>
            <a:pPr marL="0" indent="0">
              <a:buNone/>
            </a:pPr>
            <a:r>
              <a:rPr lang="da-DK" dirty="0"/>
              <a:t>Kilde: Elevvejledning til SRO 2019</a:t>
            </a:r>
          </a:p>
        </p:txBody>
      </p:sp>
    </p:spTree>
    <p:extLst>
      <p:ext uri="{BB962C8B-B14F-4D97-AF65-F5344CB8AC3E}">
        <p14:creationId xmlns:p14="http://schemas.microsoft.com/office/powerpoint/2010/main" val="22805048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FD948F3-1C55-494B-B662-6680F16C2CAF}"/>
              </a:ext>
            </a:extLst>
          </p:cNvPr>
          <p:cNvSpPr>
            <a:spLocks noGrp="1"/>
          </p:cNvSpPr>
          <p:nvPr>
            <p:ph type="title"/>
          </p:nvPr>
        </p:nvSpPr>
        <p:spPr/>
        <p:txBody>
          <a:bodyPr/>
          <a:lstStyle/>
          <a:p>
            <a:r>
              <a:rPr lang="da-DK" dirty="0"/>
              <a:t>Oplægget</a:t>
            </a:r>
          </a:p>
        </p:txBody>
      </p:sp>
      <p:sp>
        <p:nvSpPr>
          <p:cNvPr id="3" name="Pladsholder til indhold 2">
            <a:extLst>
              <a:ext uri="{FF2B5EF4-FFF2-40B4-BE49-F238E27FC236}">
                <a16:creationId xmlns:a16="http://schemas.microsoft.com/office/drawing/2014/main" id="{78245185-3F49-B24E-B603-D7D1AF7F0A07}"/>
              </a:ext>
            </a:extLst>
          </p:cNvPr>
          <p:cNvSpPr>
            <a:spLocks noGrp="1"/>
          </p:cNvSpPr>
          <p:nvPr>
            <p:ph idx="1"/>
          </p:nvPr>
        </p:nvSpPr>
        <p:spPr/>
        <p:txBody>
          <a:bodyPr/>
          <a:lstStyle/>
          <a:p>
            <a:r>
              <a:rPr lang="da-DK" dirty="0"/>
              <a:t>Mundtligt forsvar af SRO, skriftlig evaluering (af opgaven) og samlet karakter. 24 minutters eksaminationstid pr. elev inklusiv censur, dvs. ca. 15 minutters eksamination. Der er ingen forberedelse til prøven. </a:t>
            </a:r>
            <a:r>
              <a:rPr lang="da-DK" b="1" dirty="0"/>
              <a:t>Prøven er en dialog mellem dig og dine lærere på baggrund af et oplæg fra dig på 5-7 minutter</a:t>
            </a:r>
            <a:r>
              <a:rPr lang="da-DK" dirty="0"/>
              <a:t>. </a:t>
            </a:r>
            <a:r>
              <a:rPr lang="da-DK" b="1" dirty="0"/>
              <a:t>Oplægget skal indeholde refleksioner over materialevalg, faglige metoder og arbejdsprocessen.</a:t>
            </a:r>
          </a:p>
          <a:p>
            <a:pPr marL="0" indent="0">
              <a:buNone/>
            </a:pPr>
            <a:endParaRPr lang="da-DK" dirty="0"/>
          </a:p>
          <a:p>
            <a:pPr marL="0" indent="0">
              <a:buNone/>
            </a:pPr>
            <a:endParaRPr lang="da-DK" dirty="0"/>
          </a:p>
          <a:p>
            <a:pPr marL="0" indent="0">
              <a:buNone/>
            </a:pPr>
            <a:r>
              <a:rPr lang="da-DK" dirty="0"/>
              <a:t>Kilde: Elevvejledning til SRO 2019</a:t>
            </a:r>
          </a:p>
          <a:p>
            <a:pPr marL="0" indent="0">
              <a:buNone/>
            </a:pPr>
            <a:endParaRPr lang="da-DK" b="1" dirty="0"/>
          </a:p>
          <a:p>
            <a:endParaRPr lang="da-DK" dirty="0"/>
          </a:p>
        </p:txBody>
      </p:sp>
    </p:spTree>
    <p:extLst>
      <p:ext uri="{BB962C8B-B14F-4D97-AF65-F5344CB8AC3E}">
        <p14:creationId xmlns:p14="http://schemas.microsoft.com/office/powerpoint/2010/main" val="21141699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B3059B6-DAB7-7A44-9BDE-A943EF16BAE6}"/>
              </a:ext>
            </a:extLst>
          </p:cNvPr>
          <p:cNvSpPr>
            <a:spLocks noGrp="1"/>
          </p:cNvSpPr>
          <p:nvPr>
            <p:ph type="title"/>
          </p:nvPr>
        </p:nvSpPr>
        <p:spPr/>
        <p:txBody>
          <a:bodyPr/>
          <a:lstStyle/>
          <a:p>
            <a:r>
              <a:rPr lang="da-DK" dirty="0"/>
              <a:t>Du har fem minutter. Hvad gør du?</a:t>
            </a:r>
          </a:p>
        </p:txBody>
      </p:sp>
      <p:sp>
        <p:nvSpPr>
          <p:cNvPr id="3" name="Pladsholder til indhold 2">
            <a:extLst>
              <a:ext uri="{FF2B5EF4-FFF2-40B4-BE49-F238E27FC236}">
                <a16:creationId xmlns:a16="http://schemas.microsoft.com/office/drawing/2014/main" id="{75ACB992-6B43-9E43-8BC9-3F2E3B2D108C}"/>
              </a:ext>
            </a:extLst>
          </p:cNvPr>
          <p:cNvSpPr>
            <a:spLocks noGrp="1"/>
          </p:cNvSpPr>
          <p:nvPr>
            <p:ph idx="1"/>
          </p:nvPr>
        </p:nvSpPr>
        <p:spPr/>
        <p:txBody>
          <a:bodyPr>
            <a:normAutofit/>
          </a:bodyPr>
          <a:lstStyle/>
          <a:p>
            <a:r>
              <a:rPr lang="da-DK" dirty="0"/>
              <a:t>6-8 sider skal skæres ned til 5-7 minutter</a:t>
            </a:r>
          </a:p>
          <a:p>
            <a:r>
              <a:rPr lang="da-DK" dirty="0"/>
              <a:t>1-2 minutter skal afsættes til indledning og afslutning</a:t>
            </a:r>
          </a:p>
          <a:p>
            <a:r>
              <a:rPr lang="da-DK" dirty="0"/>
              <a:t>Det vil sige, at man kun har cirka 5 minutter</a:t>
            </a:r>
          </a:p>
          <a:p>
            <a:r>
              <a:rPr lang="da-DK" dirty="0"/>
              <a:t>Derfor: Vælg dét, du </a:t>
            </a:r>
            <a:r>
              <a:rPr lang="da-DK" b="1" dirty="0"/>
              <a:t>allerhelst</a:t>
            </a:r>
            <a:r>
              <a:rPr lang="da-DK" dirty="0"/>
              <a:t> vil tale om. Det, som du føler dig </a:t>
            </a:r>
            <a:r>
              <a:rPr lang="da-DK" b="1" dirty="0"/>
              <a:t>allerbedst</a:t>
            </a:r>
            <a:r>
              <a:rPr lang="da-DK" dirty="0"/>
              <a:t> til og kan </a:t>
            </a:r>
            <a:r>
              <a:rPr lang="da-DK" b="1" dirty="0"/>
              <a:t>overbevise</a:t>
            </a:r>
            <a:r>
              <a:rPr lang="da-DK" dirty="0"/>
              <a:t> eksaminator og censor om din faglighed. </a:t>
            </a:r>
          </a:p>
        </p:txBody>
      </p:sp>
    </p:spTree>
    <p:extLst>
      <p:ext uri="{BB962C8B-B14F-4D97-AF65-F5344CB8AC3E}">
        <p14:creationId xmlns:p14="http://schemas.microsoft.com/office/powerpoint/2010/main" val="26314514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EFDEC0F-B70B-4E4C-AB2F-F5400B27F4EA}"/>
              </a:ext>
            </a:extLst>
          </p:cNvPr>
          <p:cNvSpPr>
            <a:spLocks noGrp="1"/>
          </p:cNvSpPr>
          <p:nvPr>
            <p:ph type="ctrTitle"/>
          </p:nvPr>
        </p:nvSpPr>
        <p:spPr/>
        <p:txBody>
          <a:bodyPr/>
          <a:lstStyle/>
          <a:p>
            <a:r>
              <a:rPr lang="da-DK" dirty="0"/>
              <a:t>De fem retoriske faser</a:t>
            </a:r>
          </a:p>
        </p:txBody>
      </p:sp>
      <p:sp>
        <p:nvSpPr>
          <p:cNvPr id="3" name="Undertitel 2">
            <a:extLst>
              <a:ext uri="{FF2B5EF4-FFF2-40B4-BE49-F238E27FC236}">
                <a16:creationId xmlns:a16="http://schemas.microsoft.com/office/drawing/2014/main" id="{7AE44BCA-C04B-0845-A669-43AE40A2BECF}"/>
              </a:ext>
            </a:extLst>
          </p:cNvPr>
          <p:cNvSpPr>
            <a:spLocks noGrp="1"/>
          </p:cNvSpPr>
          <p:nvPr>
            <p:ph type="subTitle" idx="1"/>
          </p:nvPr>
        </p:nvSpPr>
        <p:spPr/>
        <p:txBody>
          <a:bodyPr/>
          <a:lstStyle/>
          <a:p>
            <a:r>
              <a:rPr lang="da-DK" sz="2333" dirty="0"/>
              <a:t>En ældgammel og klog metode til at udarbejde en tale (eller et oplæg)</a:t>
            </a:r>
          </a:p>
        </p:txBody>
      </p:sp>
    </p:spTree>
    <p:extLst>
      <p:ext uri="{BB962C8B-B14F-4D97-AF65-F5344CB8AC3E}">
        <p14:creationId xmlns:p14="http://schemas.microsoft.com/office/powerpoint/2010/main" val="2692627394"/>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kument" ma:contentTypeID="0x010100AA2AD00024361F44B499AA8CB412D4E5" ma:contentTypeVersion="7" ma:contentTypeDescription="Opret et nyt dokument." ma:contentTypeScope="" ma:versionID="8e5ecf70d8399bed2e8f8396d8f89016">
  <xsd:schema xmlns:xsd="http://www.w3.org/2001/XMLSchema" xmlns:xs="http://www.w3.org/2001/XMLSchema" xmlns:p="http://schemas.microsoft.com/office/2006/metadata/properties" xmlns:ns2="b5a9716d-dc4c-4b9f-87ae-f47fba45fee2" targetNamespace="http://schemas.microsoft.com/office/2006/metadata/properties" ma:root="true" ma:fieldsID="a5b81f83e9adf775b423b9f74e822bbb" ns2:_="">
    <xsd:import namespace="b5a9716d-dc4c-4b9f-87ae-f47fba45fee2"/>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5a9716d-dc4c-4b9f-87ae-f47fba45fee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dhol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0138187-6887-45E5-AF52-98D5050832AF}">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617C7B18-990A-4605-9A49-74848DF0058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5a9716d-dc4c-4b9f-87ae-f47fba45fee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1ABEDDD-CE77-47A2-B4E5-94E3A4CC8BC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713</TotalTime>
  <Words>3074</Words>
  <Application>Microsoft Office PowerPoint</Application>
  <PresentationFormat>Widescreen</PresentationFormat>
  <Paragraphs>215</Paragraphs>
  <Slides>51</Slides>
  <Notes>17</Notes>
  <HiddenSlides>0</HiddenSlides>
  <MMClips>0</MMClips>
  <ScaleCrop>false</ScaleCrop>
  <HeadingPairs>
    <vt:vector size="6" baseType="variant">
      <vt:variant>
        <vt:lpstr>Benyttede skrifttyper</vt:lpstr>
      </vt:variant>
      <vt:variant>
        <vt:i4>6</vt:i4>
      </vt:variant>
      <vt:variant>
        <vt:lpstr>Tema</vt:lpstr>
      </vt:variant>
      <vt:variant>
        <vt:i4>1</vt:i4>
      </vt:variant>
      <vt:variant>
        <vt:lpstr>Slidetitler</vt:lpstr>
      </vt:variant>
      <vt:variant>
        <vt:i4>51</vt:i4>
      </vt:variant>
    </vt:vector>
  </HeadingPairs>
  <TitlesOfParts>
    <vt:vector size="58" baseType="lpstr">
      <vt:lpstr>Arial</vt:lpstr>
      <vt:lpstr>Calibri</vt:lpstr>
      <vt:lpstr>Calibri Light</vt:lpstr>
      <vt:lpstr>Raleway</vt:lpstr>
      <vt:lpstr>Raleway ExtraBold</vt:lpstr>
      <vt:lpstr>Raleway Light</vt:lpstr>
      <vt:lpstr>Office-tema</vt:lpstr>
      <vt:lpstr>RETORIK 101:  Brænd igennem med din SRO</vt:lpstr>
      <vt:lpstr>Om mig</vt:lpstr>
      <vt:lpstr>Program for de to moduler</vt:lpstr>
      <vt:lpstr>Dagens program</vt:lpstr>
      <vt:lpstr>Hvad tænker I kendetegner det gode mundtlige oplæg?</vt:lpstr>
      <vt:lpstr>Ved den mundtlige prøve lægges i bedømmelsen vægt på:</vt:lpstr>
      <vt:lpstr>Oplægget</vt:lpstr>
      <vt:lpstr>Du har fem minutter. Hvad gør du?</vt:lpstr>
      <vt:lpstr>De fem retoriske faser</vt:lpstr>
      <vt:lpstr>PowerPoint-præsentation</vt:lpstr>
      <vt:lpstr>PowerPoint-præsentation</vt:lpstr>
      <vt:lpstr>At finde sit stof</vt:lpstr>
      <vt:lpstr>Hvad er jeres stof? Jeres indhold?</vt:lpstr>
      <vt:lpstr>Fokus: at vælge det vigtigste stof</vt:lpstr>
      <vt:lpstr>…fokus videre</vt:lpstr>
      <vt:lpstr>PowerPoint-præsentation</vt:lpstr>
      <vt:lpstr>Hvad er jeres stof? Jeres indhold?</vt:lpstr>
      <vt:lpstr>At forholde sig kritisk til ens SRO’en</vt:lpstr>
      <vt:lpstr>Husk:</vt:lpstr>
      <vt:lpstr>PowerPoint-præsentation</vt:lpstr>
      <vt:lpstr>PowerPoint-præsentation</vt:lpstr>
      <vt:lpstr>PowerPoint-præsentation</vt:lpstr>
      <vt:lpstr>At ordne sit stof</vt:lpstr>
      <vt:lpstr>PowerPoint-præsentation</vt:lpstr>
      <vt:lpstr>Den klassiske</vt:lpstr>
      <vt:lpstr>Indledning</vt:lpstr>
      <vt:lpstr>Hoveddel</vt:lpstr>
      <vt:lpstr>Afslutning</vt:lpstr>
      <vt:lpstr>En 2.g’ers tale til operations dagsværk</vt:lpstr>
      <vt:lpstr>PowerPoint-præsentation</vt:lpstr>
      <vt:lpstr>Disposition over OD-tale</vt:lpstr>
      <vt:lpstr>PowerPoint-præsentation</vt:lpstr>
      <vt:lpstr>En rød tråd</vt:lpstr>
      <vt:lpstr>PowerPoint-præsentation</vt:lpstr>
      <vt:lpstr>At formulere sit oplæg</vt:lpstr>
      <vt:lpstr>Fra SRO til oplæg</vt:lpstr>
      <vt:lpstr>PowerPoint-præsentation</vt:lpstr>
      <vt:lpstr>Mundtlig-skriftlig-linjen  </vt:lpstr>
      <vt:lpstr>Skriftsprogets kendetegn</vt:lpstr>
      <vt:lpstr>Det mundtlige sprogs kendetegn</vt:lpstr>
      <vt:lpstr>Omskrivning fra skriftsprog til mundtligt sprog</vt:lpstr>
      <vt:lpstr>PowerPoint-præsentation</vt:lpstr>
      <vt:lpstr>Metakommunikation mellem afsnit</vt:lpstr>
      <vt:lpstr>Metakommunikation i indledning</vt:lpstr>
      <vt:lpstr>Metakommunikation i hoveddel</vt:lpstr>
      <vt:lpstr>Metakommunikation i afslutning</vt:lpstr>
      <vt:lpstr>PowerPoint-præsentation</vt:lpstr>
      <vt:lpstr>Tip: Film dit oplæg</vt:lpstr>
      <vt:lpstr>Vil du øve foran klassen?</vt:lpstr>
      <vt:lpstr>PowerPoint-præsentation</vt:lpstr>
      <vt:lpstr>Tak – held og lykke!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RETORIK 101:  Brænd igennem med din SRO</dc:title>
  <dc:creator>Jacob Bjørn Hansen</dc:creator>
  <cp:lastModifiedBy>Mikkel Elklit Olsen</cp:lastModifiedBy>
  <cp:revision>32</cp:revision>
  <dcterms:created xsi:type="dcterms:W3CDTF">2019-03-11T11:27:21Z</dcterms:created>
  <dcterms:modified xsi:type="dcterms:W3CDTF">2022-02-06T10:44:58Z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0x010100AA2AD00024361F44B499AA8CB412D4E5</vt:lpwstr>
  </property>
</Properties>
</file>