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803A2-4289-914A-A0DB-43EF0109A807}" v="11" dt="2025-01-14T15:46:49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807"/>
  </p:normalViewPr>
  <p:slideViewPr>
    <p:cSldViewPr snapToGrid="0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6E3803A2-4289-914A-A0DB-43EF0109A807}"/>
    <pc:docChg chg="undo custSel addSld delSld modSld">
      <pc:chgData name="Klara Jensen" userId="5e70cf2d-534e-4b57-be02-6afb43ed7e61" providerId="ADAL" clId="{6E3803A2-4289-914A-A0DB-43EF0109A807}" dt="2025-01-14T15:50:28.266" v="159" actId="2696"/>
      <pc:docMkLst>
        <pc:docMk/>
      </pc:docMkLst>
      <pc:sldChg chg="modSp mod">
        <pc:chgData name="Klara Jensen" userId="5e70cf2d-534e-4b57-be02-6afb43ed7e61" providerId="ADAL" clId="{6E3803A2-4289-914A-A0DB-43EF0109A807}" dt="2025-01-14T15:39:38.420" v="3" actId="20577"/>
        <pc:sldMkLst>
          <pc:docMk/>
          <pc:sldMk cId="2216662624" sldId="279"/>
        </pc:sldMkLst>
        <pc:spChg chg="mod">
          <ac:chgData name="Klara Jensen" userId="5e70cf2d-534e-4b57-be02-6afb43ed7e61" providerId="ADAL" clId="{6E3803A2-4289-914A-A0DB-43EF0109A807}" dt="2025-01-14T15:39:38.420" v="3" actId="20577"/>
          <ac:spMkLst>
            <pc:docMk/>
            <pc:sldMk cId="2216662624" sldId="279"/>
            <ac:spMk id="2" creationId="{33FA365D-4BA4-2146-A1FF-E3C205F7202E}"/>
          </ac:spMkLst>
        </pc:spChg>
        <pc:spChg chg="mod">
          <ac:chgData name="Klara Jensen" userId="5e70cf2d-534e-4b57-be02-6afb43ed7e61" providerId="ADAL" clId="{6E3803A2-4289-914A-A0DB-43EF0109A807}" dt="2025-01-14T15:39:25.338" v="1" actId="20577"/>
          <ac:spMkLst>
            <pc:docMk/>
            <pc:sldMk cId="2216662624" sldId="279"/>
            <ac:spMk id="3" creationId="{F010C32A-937B-C88F-6C0A-C2793EA91844}"/>
          </ac:spMkLst>
        </pc:spChg>
      </pc:sldChg>
      <pc:sldChg chg="addSp delSp modSp new mod">
        <pc:chgData name="Klara Jensen" userId="5e70cf2d-534e-4b57-be02-6afb43ed7e61" providerId="ADAL" clId="{6E3803A2-4289-914A-A0DB-43EF0109A807}" dt="2025-01-14T15:46:34.355" v="67" actId="478"/>
        <pc:sldMkLst>
          <pc:docMk/>
          <pc:sldMk cId="1683224215" sldId="280"/>
        </pc:sldMkLst>
        <pc:spChg chg="mod">
          <ac:chgData name="Klara Jensen" userId="5e70cf2d-534e-4b57-be02-6afb43ed7e61" providerId="ADAL" clId="{6E3803A2-4289-914A-A0DB-43EF0109A807}" dt="2025-01-14T15:40:08.342" v="18" actId="20577"/>
          <ac:spMkLst>
            <pc:docMk/>
            <pc:sldMk cId="1683224215" sldId="280"/>
            <ac:spMk id="2" creationId="{02C01ECF-3FC9-6B0D-6A84-E2D51D66BD06}"/>
          </ac:spMkLst>
        </pc:spChg>
        <pc:spChg chg="del">
          <ac:chgData name="Klara Jensen" userId="5e70cf2d-534e-4b57-be02-6afb43ed7e61" providerId="ADAL" clId="{6E3803A2-4289-914A-A0DB-43EF0109A807}" dt="2025-01-14T15:41:22.654" v="22" actId="478"/>
          <ac:spMkLst>
            <pc:docMk/>
            <pc:sldMk cId="1683224215" sldId="280"/>
            <ac:spMk id="3" creationId="{893DA3DB-6110-256B-016D-CF1F21497514}"/>
          </ac:spMkLst>
        </pc:spChg>
        <pc:spChg chg="add del mod">
          <ac:chgData name="Klara Jensen" userId="5e70cf2d-534e-4b57-be02-6afb43ed7e61" providerId="ADAL" clId="{6E3803A2-4289-914A-A0DB-43EF0109A807}" dt="2025-01-14T15:45:13.063" v="52" actId="478"/>
          <ac:spMkLst>
            <pc:docMk/>
            <pc:sldMk cId="1683224215" sldId="280"/>
            <ac:spMk id="5" creationId="{4504B148-EEAF-5575-46D9-CFD396F6653F}"/>
          </ac:spMkLst>
        </pc:spChg>
        <pc:spChg chg="add del mod">
          <ac:chgData name="Klara Jensen" userId="5e70cf2d-534e-4b57-be02-6afb43ed7e61" providerId="ADAL" clId="{6E3803A2-4289-914A-A0DB-43EF0109A807}" dt="2025-01-14T15:46:28.106" v="65" actId="478"/>
          <ac:spMkLst>
            <pc:docMk/>
            <pc:sldMk cId="1683224215" sldId="280"/>
            <ac:spMk id="6" creationId="{A919C5D7-ECBB-AEB4-A7C1-103971E80436}"/>
          </ac:spMkLst>
        </pc:spChg>
        <pc:spChg chg="add del mod">
          <ac:chgData name="Klara Jensen" userId="5e70cf2d-534e-4b57-be02-6afb43ed7e61" providerId="ADAL" clId="{6E3803A2-4289-914A-A0DB-43EF0109A807}" dt="2025-01-14T15:45:05.096" v="51" actId="478"/>
          <ac:spMkLst>
            <pc:docMk/>
            <pc:sldMk cId="1683224215" sldId="280"/>
            <ac:spMk id="7" creationId="{B866CFA2-29B8-42E1-7126-A48BBFF4E26B}"/>
          </ac:spMkLst>
        </pc:spChg>
        <pc:spChg chg="add del mod">
          <ac:chgData name="Klara Jensen" userId="5e70cf2d-534e-4b57-be02-6afb43ed7e61" providerId="ADAL" clId="{6E3803A2-4289-914A-A0DB-43EF0109A807}" dt="2025-01-14T15:46:30.663" v="66" actId="478"/>
          <ac:spMkLst>
            <pc:docMk/>
            <pc:sldMk cId="1683224215" sldId="280"/>
            <ac:spMk id="8" creationId="{CEA45339-47ED-2812-7CF9-503D8E5AFBD8}"/>
          </ac:spMkLst>
        </pc:spChg>
        <pc:spChg chg="add del mod">
          <ac:chgData name="Klara Jensen" userId="5e70cf2d-534e-4b57-be02-6afb43ed7e61" providerId="ADAL" clId="{6E3803A2-4289-914A-A0DB-43EF0109A807}" dt="2025-01-14T15:46:34.355" v="67" actId="478"/>
          <ac:spMkLst>
            <pc:docMk/>
            <pc:sldMk cId="1683224215" sldId="280"/>
            <ac:spMk id="9" creationId="{7701976B-1501-5615-CA3A-02393DB220E8}"/>
          </ac:spMkLst>
        </pc:spChg>
        <pc:picChg chg="add mod">
          <ac:chgData name="Klara Jensen" userId="5e70cf2d-534e-4b57-be02-6afb43ed7e61" providerId="ADAL" clId="{6E3803A2-4289-914A-A0DB-43EF0109A807}" dt="2025-01-14T15:43:13.882" v="35" actId="1076"/>
          <ac:picMkLst>
            <pc:docMk/>
            <pc:sldMk cId="1683224215" sldId="280"/>
            <ac:picMk id="4" creationId="{21B97726-C943-317D-08A0-45094B6567F2}"/>
          </ac:picMkLst>
        </pc:picChg>
      </pc:sldChg>
      <pc:sldChg chg="addSp delSp modSp add mod">
        <pc:chgData name="Klara Jensen" userId="5e70cf2d-534e-4b57-be02-6afb43ed7e61" providerId="ADAL" clId="{6E3803A2-4289-914A-A0DB-43EF0109A807}" dt="2025-01-14T15:49:36.363" v="122" actId="1582"/>
        <pc:sldMkLst>
          <pc:docMk/>
          <pc:sldMk cId="3730778329" sldId="281"/>
        </pc:sldMkLst>
        <pc:spChg chg="mod">
          <ac:chgData name="Klara Jensen" userId="5e70cf2d-534e-4b57-be02-6afb43ed7e61" providerId="ADAL" clId="{6E3803A2-4289-914A-A0DB-43EF0109A807}" dt="2025-01-14T15:48:56.230" v="118" actId="1582"/>
          <ac:spMkLst>
            <pc:docMk/>
            <pc:sldMk cId="3730778329" sldId="281"/>
            <ac:spMk id="5" creationId="{24126E55-EDD7-03B3-197D-6794E67A22C7}"/>
          </ac:spMkLst>
        </pc:spChg>
        <pc:spChg chg="mod">
          <ac:chgData name="Klara Jensen" userId="5e70cf2d-534e-4b57-be02-6afb43ed7e61" providerId="ADAL" clId="{6E3803A2-4289-914A-A0DB-43EF0109A807}" dt="2025-01-14T15:49:07.497" v="119" actId="1582"/>
          <ac:spMkLst>
            <pc:docMk/>
            <pc:sldMk cId="3730778329" sldId="281"/>
            <ac:spMk id="6" creationId="{A11734F4-7B74-88EA-9245-9B85EFF6531F}"/>
          </ac:spMkLst>
        </pc:spChg>
        <pc:spChg chg="mod">
          <ac:chgData name="Klara Jensen" userId="5e70cf2d-534e-4b57-be02-6afb43ed7e61" providerId="ADAL" clId="{6E3803A2-4289-914A-A0DB-43EF0109A807}" dt="2025-01-14T15:49:17.295" v="120" actId="1582"/>
          <ac:spMkLst>
            <pc:docMk/>
            <pc:sldMk cId="3730778329" sldId="281"/>
            <ac:spMk id="7" creationId="{B4835041-ECA3-E9AB-DF0B-F9B4676696D1}"/>
          </ac:spMkLst>
        </pc:spChg>
        <pc:spChg chg="mod">
          <ac:chgData name="Klara Jensen" userId="5e70cf2d-534e-4b57-be02-6afb43ed7e61" providerId="ADAL" clId="{6E3803A2-4289-914A-A0DB-43EF0109A807}" dt="2025-01-14T15:49:25.046" v="121" actId="1582"/>
          <ac:spMkLst>
            <pc:docMk/>
            <pc:sldMk cId="3730778329" sldId="281"/>
            <ac:spMk id="8" creationId="{64068CAA-7A7A-CFC3-89E0-774A70F8104D}"/>
          </ac:spMkLst>
        </pc:spChg>
        <pc:spChg chg="mod">
          <ac:chgData name="Klara Jensen" userId="5e70cf2d-534e-4b57-be02-6afb43ed7e61" providerId="ADAL" clId="{6E3803A2-4289-914A-A0DB-43EF0109A807}" dt="2025-01-14T15:49:36.363" v="122" actId="1582"/>
          <ac:spMkLst>
            <pc:docMk/>
            <pc:sldMk cId="3730778329" sldId="281"/>
            <ac:spMk id="9" creationId="{1FC5016C-3925-B022-C30D-837FBBFC87B1}"/>
          </ac:spMkLst>
        </pc:spChg>
        <pc:spChg chg="add mod">
          <ac:chgData name="Klara Jensen" userId="5e70cf2d-534e-4b57-be02-6afb43ed7e61" providerId="ADAL" clId="{6E3803A2-4289-914A-A0DB-43EF0109A807}" dt="2025-01-14T15:48:43.932" v="117" actId="20577"/>
          <ac:spMkLst>
            <pc:docMk/>
            <pc:sldMk cId="3730778329" sldId="281"/>
            <ac:spMk id="15" creationId="{E689EC17-1CD9-32F7-BDE0-0C3C9E227C3C}"/>
          </ac:spMkLst>
        </pc:spChg>
        <pc:cxnChg chg="add del mod">
          <ac:chgData name="Klara Jensen" userId="5e70cf2d-534e-4b57-be02-6afb43ed7e61" providerId="ADAL" clId="{6E3803A2-4289-914A-A0DB-43EF0109A807}" dt="2025-01-14T15:46:14.756" v="61" actId="478"/>
          <ac:cxnSpMkLst>
            <pc:docMk/>
            <pc:sldMk cId="3730778329" sldId="281"/>
            <ac:cxnSpMk id="10" creationId="{AD6EA5B5-FFF6-6B85-359A-8320428D682E}"/>
          </ac:cxnSpMkLst>
        </pc:cxnChg>
        <pc:cxnChg chg="add del mod">
          <ac:chgData name="Klara Jensen" userId="5e70cf2d-534e-4b57-be02-6afb43ed7e61" providerId="ADAL" clId="{6E3803A2-4289-914A-A0DB-43EF0109A807}" dt="2025-01-14T15:46:17.464" v="62" actId="478"/>
          <ac:cxnSpMkLst>
            <pc:docMk/>
            <pc:sldMk cId="3730778329" sldId="281"/>
            <ac:cxnSpMk id="11" creationId="{99DBCEF2-629C-E0B3-99BD-F519810F6C11}"/>
          </ac:cxnSpMkLst>
        </pc:cxnChg>
        <pc:cxnChg chg="add del mod">
          <ac:chgData name="Klara Jensen" userId="5e70cf2d-534e-4b57-be02-6afb43ed7e61" providerId="ADAL" clId="{6E3803A2-4289-914A-A0DB-43EF0109A807}" dt="2025-01-14T15:46:20.144" v="63" actId="478"/>
          <ac:cxnSpMkLst>
            <pc:docMk/>
            <pc:sldMk cId="3730778329" sldId="281"/>
            <ac:cxnSpMk id="12" creationId="{E35E0FFC-20F6-ACB2-C671-528878ADB92B}"/>
          </ac:cxnSpMkLst>
        </pc:cxnChg>
        <pc:cxnChg chg="add del mod">
          <ac:chgData name="Klara Jensen" userId="5e70cf2d-534e-4b57-be02-6afb43ed7e61" providerId="ADAL" clId="{6E3803A2-4289-914A-A0DB-43EF0109A807}" dt="2025-01-14T15:46:22.376" v="64" actId="478"/>
          <ac:cxnSpMkLst>
            <pc:docMk/>
            <pc:sldMk cId="3730778329" sldId="281"/>
            <ac:cxnSpMk id="13" creationId="{7058FB48-F9A9-0D41-F703-B975F32FE168}"/>
          </ac:cxnSpMkLst>
        </pc:cxnChg>
        <pc:cxnChg chg="add del mod">
          <ac:chgData name="Klara Jensen" userId="5e70cf2d-534e-4b57-be02-6afb43ed7e61" providerId="ADAL" clId="{6E3803A2-4289-914A-A0DB-43EF0109A807}" dt="2025-01-14T15:46:12.824" v="60" actId="478"/>
          <ac:cxnSpMkLst>
            <pc:docMk/>
            <pc:sldMk cId="3730778329" sldId="281"/>
            <ac:cxnSpMk id="14" creationId="{F59F2A4C-9C89-B039-4C1D-4C3FBFC6AFA3}"/>
          </ac:cxnSpMkLst>
        </pc:cxnChg>
      </pc:sldChg>
      <pc:sldChg chg="modSp new del mod">
        <pc:chgData name="Klara Jensen" userId="5e70cf2d-534e-4b57-be02-6afb43ed7e61" providerId="ADAL" clId="{6E3803A2-4289-914A-A0DB-43EF0109A807}" dt="2025-01-14T15:50:28.266" v="159" actId="2696"/>
        <pc:sldMkLst>
          <pc:docMk/>
          <pc:sldMk cId="929642608" sldId="282"/>
        </pc:sldMkLst>
        <pc:spChg chg="mod">
          <ac:chgData name="Klara Jensen" userId="5e70cf2d-534e-4b57-be02-6afb43ed7e61" providerId="ADAL" clId="{6E3803A2-4289-914A-A0DB-43EF0109A807}" dt="2025-01-14T15:50:18.470" v="144" actId="20577"/>
          <ac:spMkLst>
            <pc:docMk/>
            <pc:sldMk cId="929642608" sldId="282"/>
            <ac:spMk id="2" creationId="{9D162A76-A161-6D01-1C26-802CA7B98CE2}"/>
          </ac:spMkLst>
        </pc:spChg>
        <pc:spChg chg="mod">
          <ac:chgData name="Klara Jensen" userId="5e70cf2d-534e-4b57-be02-6afb43ed7e61" providerId="ADAL" clId="{6E3803A2-4289-914A-A0DB-43EF0109A807}" dt="2025-01-14T15:50:25.768" v="158" actId="20577"/>
          <ac:spMkLst>
            <pc:docMk/>
            <pc:sldMk cId="929642608" sldId="282"/>
            <ac:spMk id="3" creationId="{F7C067A2-33E1-8832-EC0A-EFA6D969D45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C5322E-A792-28D5-3794-8CD40A950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93F0140-12E3-A647-2DAC-8CC41861F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5FF107-45ED-125C-6EB6-0440EAD2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E56D78-5E1D-9986-E929-7B402CEE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A0A540-6467-B8E9-B126-1F56FDCE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917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BE9B4-0814-B843-ADAC-6828FE5B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4C3181-3DB3-D65A-E5FE-5565E581A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76D691-D1EF-CC6E-0630-1E7AB0E71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3BD558-52DC-C8FC-6679-E6C26C26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421FB9-F54F-54F7-5A66-2E5B8ECC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474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954AE-6887-B6B7-1641-D2494A9D5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4AED21-0D53-56FE-CB8B-DA7E40D04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A131BD-1C90-15C5-58EB-2966906A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B27E1D-DC84-38CA-056D-6DB98BC9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DCA904-89D0-B781-2D92-FB3128957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27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F3CD9-8969-46A4-8CB2-F454D23A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A24CC6-FAD4-78DD-2459-1C56A621E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16F790C-57B5-5E37-ACA8-D16E224CE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6BE4D51-07FB-A1D9-0324-3E3B019C3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CF8D9D-65B4-B4D2-6564-BE007C4E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BBB62B-9924-93C9-93C8-F46ECAC8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05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91611-F405-D8EF-22A7-E6C7515D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813237-AAA1-0BDF-CAA8-C19A95E7C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4D50642-757F-E085-87A6-3E0F2EE0B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CB6D109-E80B-936B-7922-2AA4F5F00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00DBBFB-1CF3-710D-3361-6047549DB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200AE68-F700-D444-4653-D81CC979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B333E8B-6028-9B8C-29B6-258EE118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7178CAE-B933-AE4C-F0B1-FB64B41D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222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880F3-2CF1-701E-1A18-ACD51889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6152B3F-4534-4002-D121-6E7E9C4AE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53CCF0-24FE-B1A3-EDED-171DB118F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50578E-6A35-3B02-D4C5-68397028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987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7C40250-A541-3457-B727-A1AFDCBF4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85083AA-75C2-9727-D87E-CA70078BC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157CB8A-D68C-A4AE-F596-7C3C97D7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00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07EC5F-AB82-E8EB-8577-8486ED89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7ABFC5-288E-857A-A25A-CEB603353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F73066A-7A3F-3944-47B8-2E15CD156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B379801-DF15-918F-A294-15C96C50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CE8D020-AD00-4C04-093D-C136966B2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5F4656E-FB87-0C9D-DBD3-91EE8DA9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15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047D5-832A-351B-F424-E65EB8F00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5BB8F1-26D7-03F6-52E4-49E627DE9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A98B64-D9FD-A14E-1C8B-756C2C9C7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499F32-E48E-EA83-85F0-175E44D14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F004E5-651E-9689-7E44-AE38A19E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5A8B34-31B2-45FA-09D4-DC399D8F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378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86691-A641-A334-E8F7-EE835653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29EA07F-2284-6C79-42CC-572788E38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4B92C67-6DBE-2B39-E596-2816FD198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428C44-4075-FA2F-FB19-2A9AED20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C4BC6E-AC6B-6F5D-70FC-57593590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829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2F6C326-4669-39AD-6D94-9A80DE5B9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A42BC64-3F3A-93D6-1959-2BB048387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0208CA-3A80-C25D-5669-B2041E836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DBE925-C7D3-CF2A-6364-F15CE5A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A09746-689A-EB11-7996-5F7ADCFB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75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200D12B-7A99-D619-7D01-A9AF8112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177D43-E5BC-99BA-0347-66A231FA7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2A279C-0651-AD65-996F-F7A32FCDB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F269D-4018-5841-BDD5-E2670360696F}" type="datetimeFigureOut">
              <a:rPr lang="da-DK" smtClean="0"/>
              <a:t>15.01.2025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3C9643-B0AC-0B7F-BF22-66CD7C619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1BC624-0DA2-457F-C46F-D0287CEDB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3E63-6E87-E24D-98ED-4FF4F1BF18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434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E9125C-1795-63D2-6D35-1FA91A4CB6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Isolering af DNA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BAEC52-610F-1261-B0BD-B95E9F6C4C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710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A365D-4BA4-2146-A1FF-E3C205F7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10C32A-937B-C88F-6C0A-C2793EA91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225"/>
            <a:ext cx="10515600" cy="4359738"/>
          </a:xfrm>
        </p:spPr>
        <p:txBody>
          <a:bodyPr/>
          <a:lstStyle/>
          <a:p>
            <a:r>
              <a:rPr lang="da-DK" dirty="0"/>
              <a:t>Overvej, hvilke strukturer i cellen vi skal ødelægge/fjerne for at få frigjort DNA’et.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14F48D2-C8E5-9B9E-948B-9DF7C7C1E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17582"/>
            <a:ext cx="10273698" cy="35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6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01ECF-3FC9-6B0D-6A84-E2D51D66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2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1B97726-C943-317D-08A0-45094B656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729" y="0"/>
            <a:ext cx="5527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24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A91AF-B229-1C1C-2302-AF6491565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A92E6-833A-8DC6-5F9F-B2A67BAD9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2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49D8A73-7833-47DF-454F-81C320E0C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729" y="0"/>
            <a:ext cx="5527183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4126E55-EDD7-03B3-197D-6794E67A22C7}"/>
              </a:ext>
            </a:extLst>
          </p:cNvPr>
          <p:cNvSpPr/>
          <p:nvPr/>
        </p:nvSpPr>
        <p:spPr>
          <a:xfrm>
            <a:off x="6609144" y="365125"/>
            <a:ext cx="1180618" cy="2714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11734F4-7B74-88EA-9245-9B85EFF6531F}"/>
              </a:ext>
            </a:extLst>
          </p:cNvPr>
          <p:cNvSpPr/>
          <p:nvPr/>
        </p:nvSpPr>
        <p:spPr>
          <a:xfrm>
            <a:off x="8891285" y="1165707"/>
            <a:ext cx="1180618" cy="2714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4835041-ECA3-E9AB-DF0B-F9B4676696D1}"/>
              </a:ext>
            </a:extLst>
          </p:cNvPr>
          <p:cNvSpPr/>
          <p:nvPr/>
        </p:nvSpPr>
        <p:spPr>
          <a:xfrm>
            <a:off x="5036916" y="3017656"/>
            <a:ext cx="1180618" cy="2714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4068CAA-7A7A-CFC3-89E0-774A70F8104D}"/>
              </a:ext>
            </a:extLst>
          </p:cNvPr>
          <p:cNvSpPr/>
          <p:nvPr/>
        </p:nvSpPr>
        <p:spPr>
          <a:xfrm>
            <a:off x="7535119" y="3700563"/>
            <a:ext cx="844952" cy="44317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FC5016C-3925-B022-C30D-837FBBFC87B1}"/>
              </a:ext>
            </a:extLst>
          </p:cNvPr>
          <p:cNvSpPr/>
          <p:nvPr/>
        </p:nvSpPr>
        <p:spPr>
          <a:xfrm>
            <a:off x="5094790" y="6202804"/>
            <a:ext cx="1122744" cy="58014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E689EC17-1CD9-32F7-BDE0-0C3C9E227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225"/>
            <a:ext cx="3983529" cy="4359738"/>
          </a:xfrm>
        </p:spPr>
        <p:txBody>
          <a:bodyPr/>
          <a:lstStyle/>
          <a:p>
            <a:r>
              <a:rPr lang="da-DK" dirty="0"/>
              <a:t>Hvorfor udføres de røde trin i fremgangsmåden?</a:t>
            </a:r>
          </a:p>
        </p:txBody>
      </p:sp>
    </p:spTree>
    <p:extLst>
      <p:ext uri="{BB962C8B-B14F-4D97-AF65-F5344CB8AC3E}">
        <p14:creationId xmlns:p14="http://schemas.microsoft.com/office/powerpoint/2010/main" val="3730778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37</Words>
  <Application>Microsoft Macintosh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Isolering af DNA</vt:lpstr>
      <vt:lpstr>Dagens figur 1</vt:lpstr>
      <vt:lpstr>Dagens figur 2</vt:lpstr>
      <vt:lpstr>Dagens figur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Isolering af DNA</dc:title>
  <dc:creator>Klara Jensen</dc:creator>
  <cp:lastModifiedBy>Klara Jensen</cp:lastModifiedBy>
  <cp:revision>1</cp:revision>
  <dcterms:created xsi:type="dcterms:W3CDTF">2024-01-17T16:10:19Z</dcterms:created>
  <dcterms:modified xsi:type="dcterms:W3CDTF">2025-01-15T07:50:42Z</dcterms:modified>
</cp:coreProperties>
</file>