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7" r:id="rId3"/>
    <p:sldId id="258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684" autoAdjust="0"/>
  </p:normalViewPr>
  <p:slideViewPr>
    <p:cSldViewPr snapToGrid="0">
      <p:cViewPr varScale="1">
        <p:scale>
          <a:sx n="51" d="100"/>
          <a:sy n="51" d="100"/>
        </p:scale>
        <p:origin x="12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8B472-C4BB-4D14-9D18-38C6DEEA1F18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7568D-458F-46D9-9554-C9E22989F9B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3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 destiny, </a:t>
            </a:r>
            <a:r>
              <a:rPr lang="en-US" dirty="0" err="1"/>
              <a:t>amerikansk</a:t>
            </a:r>
            <a:r>
              <a:rPr lang="en-US" dirty="0"/>
              <a:t> </a:t>
            </a:r>
            <a:r>
              <a:rPr lang="en-US" dirty="0" err="1"/>
              <a:t>politisk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, </a:t>
            </a:r>
            <a:r>
              <a:rPr lang="en-US" dirty="0" err="1"/>
              <a:t>opstået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1840'erne. </a:t>
            </a:r>
            <a:r>
              <a:rPr lang="en-US" dirty="0" err="1"/>
              <a:t>Ifølge</a:t>
            </a:r>
            <a:r>
              <a:rPr lang="en-US" dirty="0"/>
              <a:t> manifest destiny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USA's </a:t>
            </a:r>
            <a:r>
              <a:rPr lang="en-US" dirty="0" err="1"/>
              <a:t>skæbnebetonede</a:t>
            </a:r>
            <a:r>
              <a:rPr lang="en-US" dirty="0"/>
              <a:t> </a:t>
            </a:r>
            <a:r>
              <a:rPr lang="en-US" dirty="0" err="1"/>
              <a:t>pligt</a:t>
            </a:r>
            <a:r>
              <a:rPr lang="en-US" dirty="0"/>
              <a:t> at </a:t>
            </a:r>
            <a:r>
              <a:rPr lang="en-US" dirty="0" err="1"/>
              <a:t>brede</a:t>
            </a:r>
            <a:r>
              <a:rPr lang="en-US" dirty="0"/>
              <a:t> sig over hele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nordamerikanske</a:t>
            </a:r>
            <a:r>
              <a:rPr lang="en-US" dirty="0"/>
              <a:t> </a:t>
            </a:r>
            <a:r>
              <a:rPr lang="en-US" dirty="0" err="1"/>
              <a:t>kontinent</a:t>
            </a:r>
            <a:r>
              <a:rPr lang="en-US" dirty="0"/>
              <a:t>. </a:t>
            </a:r>
            <a:r>
              <a:rPr lang="en-US" dirty="0" err="1"/>
              <a:t>Doktrinen</a:t>
            </a:r>
            <a:r>
              <a:rPr lang="en-US" dirty="0"/>
              <a:t> </a:t>
            </a:r>
            <a:r>
              <a:rPr lang="en-US" dirty="0" err="1"/>
              <a:t>indgik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agitationen</a:t>
            </a:r>
            <a:r>
              <a:rPr lang="en-US" dirty="0"/>
              <a:t> for at </a:t>
            </a:r>
            <a:r>
              <a:rPr lang="en-US" dirty="0" err="1"/>
              <a:t>udvide</a:t>
            </a:r>
            <a:r>
              <a:rPr lang="en-US" dirty="0"/>
              <a:t> USA's </a:t>
            </a:r>
            <a:r>
              <a:rPr lang="en-US" dirty="0" err="1"/>
              <a:t>territorium</a:t>
            </a:r>
            <a:r>
              <a:rPr lang="en-US" dirty="0"/>
              <a:t> med Oregon, Mexico, New Mexico, </a:t>
            </a:r>
            <a:r>
              <a:rPr lang="en-US" dirty="0" err="1"/>
              <a:t>Californien</a:t>
            </a:r>
            <a:r>
              <a:rPr lang="en-US" dirty="0"/>
              <a:t>, Texas og </a:t>
            </a:r>
            <a:r>
              <a:rPr lang="en-US" dirty="0" err="1"/>
              <a:t>senere</a:t>
            </a:r>
            <a:r>
              <a:rPr lang="en-US" dirty="0"/>
              <a:t> Cuba og Canada.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7568D-458F-46D9-9554-C9E22989F9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83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E11F2E-2E4E-41F4-AF4E-BE3F70FC5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3132F7A-9D66-405B-90FB-21C1679A2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42AE8F4-B686-4320-9EB5-E2DFEFEF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17708B7-BAD8-43CF-93FD-4252B756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6092545-1FF0-47BC-91BA-E7F7FE014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DBA497-A349-4AA3-89CF-F2DB7038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3977CFF-5CB2-4B8E-A171-EF8DB9DD6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745945A-B382-4209-B285-B0222761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B1D630-E852-4321-B488-17169AFE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147743A-99CC-48D6-92CE-BB53D40FA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59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3B92975-3515-44D4-B8D7-F85B5BF2B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90B2CB8-F6FA-4D04-852D-B398B5473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188A51-0943-4D80-B2C9-5D7A17BD6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45E761-1BA5-4CC5-BF90-A9951F94E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07931F2-4411-445B-9D5B-83FE98DCD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9CF62-5E14-4B08-BAA6-CF0F6DB92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731B22-A29D-4B9F-A096-76F2552D5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F803A7-2AA5-4119-B5A0-5CF92FD5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47A251-3014-4285-B517-AF149A980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8842B89-05D9-4B6D-B413-EC340F89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4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5DC216-ED33-4E3F-907A-4A502303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21A08B2-15DD-4C68-B814-37E1CF3E3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60081C-DB60-437E-B813-A1CFD06B1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C38275A-55CB-46A4-A0B3-A26B15FF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F19B61D-3493-435F-B293-006FE8CD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5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5FBEB3-70C7-4CF6-B1C0-E8CA03023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E7B40D-1446-4834-916D-5068F36FE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3E41CCA-20ED-4AE6-A0E7-F00D7D5C2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E1E60D5-33E6-41E9-926D-2B7591FD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20D67A3-8CBC-4049-85C8-B379A2B7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180F21F-27C0-42B5-BF68-7A7483D7C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F69743-60BF-4D1E-9A02-35FEAFA2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F6A8AB-2E11-4120-9C8B-4BC7EC844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1531B61-A781-4A09-95FB-AE494704E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472B59A-0630-4B67-B4EF-635A47DD7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91C87DD-16AB-4BC1-A1A5-3C4E81A10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93AD1BD-9FCA-4B74-86E7-4FBE6CAB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B4F6B32-8134-45A2-AD43-4DBD597C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39ABC10-1DF5-4C0A-A89D-AE48C296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1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2B1878-8020-4899-AFA4-613A1D4BC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6DE2B5B-CCF0-4788-BFC8-BA04EF5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204B88-D0A4-43B2-8761-A5177D73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CB253DC-998A-4971-A649-62FCA1DD1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2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9364AFD-AB18-4B60-9FF1-4F6AB615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0A0C2BF-CE26-4342-9EB1-69BF69D5C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819C906-21BE-402E-AAD8-E6332E36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0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FD91D-9882-4A75-9250-5AE6E8423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894-84F3-49B7-8056-984DB374F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8ACEDF7-B571-4066-8B76-73C339945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FEA2F74-C18D-4FF0-A09A-53A12534E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E8CC1B-3797-4CCA-89EC-F13720082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C747CD6-4B94-4F3A-B03B-3E9DD1D86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8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FDE80-4FE3-41B3-8A34-E7EFD1969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D91D093-23C4-4DA1-87FF-26689861E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8A36813-3A96-4C36-9CC6-DD28CB0BA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21D693-4419-4699-BA85-6AA35548A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102E412-D17E-4608-AC85-3CB88925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A143938-F581-4529-88D7-A4546A7D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6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45516EB-299A-4E42-A1F2-419117CE8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63E162-3B93-4D45-882D-4BF1314A5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9DE301-406C-461D-BB47-ED39FDF58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72B02-B986-45DE-9778-554A00BE47D1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27A432-018C-4878-95B4-BBEE758BD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461C50-57E0-46BB-867B-FE0B362F0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9355-0148-40E7-A078-B6BF71E0DA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6602E59-5E2C-4D48-8322-1B6CFB8BFC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MANIFEST DESTINY</a:t>
            </a:r>
            <a:endParaRPr lang="en-US" dirty="0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D25671B0-25A8-473D-8DA7-04309A8F5E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1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94EBF-847B-447C-8775-34D6CECFD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MANIFEST DESTINY</a:t>
            </a:r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533B22-8E96-4200-B6C5-2DCC59A7B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the 19th century, manifest destiny was a widely held belief in the United States that its settlers were destined to expand across North America (think of ‘Pioneers! Oh Pioneers!). There are three basic themes to manifest destiny: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special virtues of the American people and their institutions</a:t>
            </a:r>
          </a:p>
          <a:p>
            <a:r>
              <a:rPr lang="en-US" dirty="0"/>
              <a:t>The mission of the United States to redeem (</a:t>
            </a:r>
            <a:r>
              <a:rPr lang="en-US" dirty="0" err="1"/>
              <a:t>opfylde</a:t>
            </a:r>
            <a:r>
              <a:rPr lang="en-US" dirty="0"/>
              <a:t>/</a:t>
            </a:r>
            <a:r>
              <a:rPr lang="en-US" dirty="0" err="1"/>
              <a:t>indfri</a:t>
            </a:r>
            <a:r>
              <a:rPr lang="en-US" dirty="0"/>
              <a:t>) and remake the west in the image of agrarian (</a:t>
            </a:r>
            <a:r>
              <a:rPr lang="en-US" dirty="0" err="1"/>
              <a:t>landbrugs</a:t>
            </a:r>
            <a:r>
              <a:rPr lang="en-US" dirty="0"/>
              <a:t>-) America</a:t>
            </a:r>
          </a:p>
          <a:p>
            <a:r>
              <a:rPr lang="en-US" dirty="0"/>
              <a:t>An irresistible destiny to accomplish this essential duty</a:t>
            </a:r>
          </a:p>
        </p:txBody>
      </p:sp>
    </p:spTree>
    <p:extLst>
      <p:ext uri="{BB962C8B-B14F-4D97-AF65-F5344CB8AC3E}">
        <p14:creationId xmlns:p14="http://schemas.microsoft.com/office/powerpoint/2010/main" val="395982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949460-B52D-44C8-9E03-461DA364B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 NEW HEAVEN</a:t>
            </a:r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9A9295-0E6F-4131-8612-65D975350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Historian Frederick </a:t>
            </a:r>
            <a:r>
              <a:rPr lang="en-US" dirty="0" err="1"/>
              <a:t>Merk</a:t>
            </a:r>
            <a:r>
              <a:rPr lang="en-US" dirty="0"/>
              <a:t> says this concept was born out of "a sense of mission to redeem the Old World by high example ... generated by the potentialities of a new earth for building a new heaven"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3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1/12/American_progress.JPG/300px-American_progress.JPG">
            <a:extLst>
              <a:ext uri="{FF2B5EF4-FFF2-40B4-BE49-F238E27FC236}">
                <a16:creationId xmlns:a16="http://schemas.microsoft.com/office/drawing/2014/main" id="{020D4AD4-38BF-45A8-909D-8C24EE517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548" y="237347"/>
            <a:ext cx="8574156" cy="6373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252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188</Words>
  <Application>Microsoft Office PowerPoint</Application>
  <PresentationFormat>Widescreen</PresentationFormat>
  <Paragraphs>12</Paragraphs>
  <Slides>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MANIFEST DESTINY</vt:lpstr>
      <vt:lpstr>MANIFEST DESTINY</vt:lpstr>
      <vt:lpstr>A NEW HEAVEN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MANIFEST DESTINY</dc:title>
  <dc:creator>Rikke Fjellerup</dc:creator>
  <cp:lastModifiedBy>Rikke Fjellerup (RIKF) | VIA</cp:lastModifiedBy>
  <cp:revision>6</cp:revision>
  <dcterms:created xsi:type="dcterms:W3CDTF">2018-04-24T05:39:02Z</dcterms:created>
  <dcterms:modified xsi:type="dcterms:W3CDTF">2023-02-23T12:45:24Z</dcterms:modified>
</cp:coreProperties>
</file>