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588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1C7A218-3F08-4F5F-8C5B-DEB15F8C6AF5}" type="datetimeFigureOut">
              <a:rPr lang="da-DK" smtClean="0"/>
              <a:t>13-01-2025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7F0ACAB-C003-4086-84B5-140D10CD9E2C}" type="slidenum">
              <a:rPr lang="da-DK" smtClean="0"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140" y="692696"/>
            <a:ext cx="3414956" cy="484786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Louis XIV</a:t>
            </a:r>
          </a:p>
        </p:txBody>
      </p:sp>
    </p:spTree>
    <p:extLst>
      <p:ext uri="{BB962C8B-B14F-4D97-AF65-F5344CB8AC3E}">
        <p14:creationId xmlns:p14="http://schemas.microsoft.com/office/powerpoint/2010/main" val="274874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971600" y="836712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latin typeface="Bahnschrift SemiBold" panose="020B0502040204020203" pitchFamily="34" charset="0"/>
              </a:rPr>
              <a:t>L’etat</a:t>
            </a:r>
            <a:r>
              <a:rPr lang="da-DK" sz="4000" dirty="0">
                <a:latin typeface="Bahnschrift SemiBold" panose="020B0502040204020203" pitchFamily="34" charset="0"/>
              </a:rPr>
              <a:t> </a:t>
            </a:r>
            <a:r>
              <a:rPr lang="da-DK" sz="4000" dirty="0" err="1">
                <a:latin typeface="Bahnschrift SemiBold" panose="020B0502040204020203" pitchFamily="34" charset="0"/>
              </a:rPr>
              <a:t>c’est</a:t>
            </a:r>
            <a:r>
              <a:rPr lang="da-DK" sz="4000" dirty="0">
                <a:latin typeface="Bahnschrift SemiBold" panose="020B0502040204020203" pitchFamily="34" charset="0"/>
              </a:rPr>
              <a:t> </a:t>
            </a:r>
            <a:r>
              <a:rPr lang="da-DK" sz="4000" dirty="0" err="1">
                <a:latin typeface="Bahnschrift SemiBold" panose="020B0502040204020203" pitchFamily="34" charset="0"/>
              </a:rPr>
              <a:t>moi</a:t>
            </a:r>
            <a:endParaRPr lang="da-DK" sz="4000" dirty="0">
              <a:latin typeface="Bahnschrift SemiBold" panose="020B0502040204020203" pitchFamily="34" charset="0"/>
            </a:endParaRPr>
          </a:p>
          <a:p>
            <a:endParaRPr lang="da-DK" sz="4000" dirty="0">
              <a:latin typeface="Bahnschrift SemiBold" panose="020B0502040204020203" pitchFamily="34" charset="0"/>
            </a:endParaRPr>
          </a:p>
          <a:p>
            <a:r>
              <a:rPr lang="da-DK" sz="4000" dirty="0" err="1">
                <a:latin typeface="Bahnschrift SemiBold" panose="020B0502040204020203" pitchFamily="34" charset="0"/>
              </a:rPr>
              <a:t>Un</a:t>
            </a:r>
            <a:r>
              <a:rPr lang="da-DK" sz="4000" dirty="0">
                <a:latin typeface="Bahnschrift SemiBold" panose="020B0502040204020203" pitchFamily="34" charset="0"/>
              </a:rPr>
              <a:t> Roi, Une Loi, Une </a:t>
            </a:r>
            <a:r>
              <a:rPr lang="da-DK" sz="4000" dirty="0" err="1">
                <a:latin typeface="Bahnschrift SemiBold" panose="020B0502040204020203" pitchFamily="34" charset="0"/>
              </a:rPr>
              <a:t>Foi</a:t>
            </a:r>
            <a:endParaRPr lang="da-DK" sz="4000" dirty="0">
              <a:latin typeface="Bahnschrift SemiBold" panose="020B0502040204020203" pitchFamily="34" charset="0"/>
            </a:endParaRPr>
          </a:p>
          <a:p>
            <a:endParaRPr lang="da-DK" sz="4000" dirty="0">
              <a:latin typeface="Bahnschrift SemiBold" panose="020B0502040204020203" pitchFamily="34" charset="0"/>
            </a:endParaRPr>
          </a:p>
          <a:p>
            <a:r>
              <a:rPr lang="da-DK" sz="4000" dirty="0" err="1">
                <a:latin typeface="Bahnschrift SemiBold" panose="020B0502040204020203" pitchFamily="34" charset="0"/>
              </a:rPr>
              <a:t>C’est</a:t>
            </a:r>
            <a:r>
              <a:rPr lang="da-DK" sz="4000" dirty="0">
                <a:latin typeface="Bahnschrift SemiBold" panose="020B0502040204020203" pitchFamily="34" charset="0"/>
              </a:rPr>
              <a:t> legale parce </a:t>
            </a:r>
            <a:r>
              <a:rPr lang="da-DK" sz="4000" dirty="0" err="1">
                <a:latin typeface="Bahnschrift SemiBold" panose="020B0502040204020203" pitchFamily="34" charset="0"/>
              </a:rPr>
              <a:t>que</a:t>
            </a:r>
            <a:r>
              <a:rPr lang="da-DK" sz="4000" dirty="0">
                <a:latin typeface="Bahnschrift SemiBold" panose="020B0502040204020203" pitchFamily="34" charset="0"/>
              </a:rPr>
              <a:t> </a:t>
            </a:r>
            <a:r>
              <a:rPr lang="da-DK" sz="4000" dirty="0" err="1">
                <a:latin typeface="Bahnschrift SemiBold" panose="020B0502040204020203" pitchFamily="34" charset="0"/>
              </a:rPr>
              <a:t>je</a:t>
            </a:r>
            <a:r>
              <a:rPr lang="da-DK" sz="4000" dirty="0">
                <a:latin typeface="Bahnschrift SemiBold" panose="020B0502040204020203" pitchFamily="34" charset="0"/>
              </a:rPr>
              <a:t> le </a:t>
            </a:r>
            <a:r>
              <a:rPr lang="da-DK" sz="4000" dirty="0" err="1">
                <a:latin typeface="Bahnschrift SemiBold" panose="020B0502040204020203" pitchFamily="34" charset="0"/>
              </a:rPr>
              <a:t>veux</a:t>
            </a:r>
            <a:endParaRPr lang="da-DK" sz="4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8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4850482" cy="689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7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971"/>
            <a:ext cx="4355976" cy="692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13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3A563BA-9888-B6B1-2E68-532C4900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92659FA-9727-3AB5-3A3F-2ED081504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" y="-52536"/>
            <a:ext cx="9346571" cy="70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87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er">
  <a:themeElements>
    <a:clrScheme name="Elemente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e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e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10314</TotalTime>
  <Words>20</Words>
  <Application>Microsoft Office PowerPoint</Application>
  <PresentationFormat>Skærmshow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Bahnschrift SemiBold</vt:lpstr>
      <vt:lpstr>Palatino Linotype</vt:lpstr>
      <vt:lpstr>Wingdings</vt:lpstr>
      <vt:lpstr>Elementer</vt:lpstr>
      <vt:lpstr>Louis XIV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Thomas Hemming Larsen</dc:creator>
  <cp:lastModifiedBy>Thomas Hemming Larsen</cp:lastModifiedBy>
  <cp:revision>4</cp:revision>
  <dcterms:created xsi:type="dcterms:W3CDTF">2013-11-20T14:54:14Z</dcterms:created>
  <dcterms:modified xsi:type="dcterms:W3CDTF">2025-01-20T12:11:10Z</dcterms:modified>
</cp:coreProperties>
</file>