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6" r:id="rId4"/>
    <p:sldId id="257" r:id="rId5"/>
    <p:sldId id="262" r:id="rId6"/>
    <p:sldId id="263" r:id="rId7"/>
    <p:sldId id="261" r:id="rId8"/>
    <p:sldId id="260" r:id="rId9"/>
    <p:sldId id="265" r:id="rId10"/>
    <p:sldId id="258" r:id="rId11"/>
    <p:sldId id="268" r:id="rId12"/>
    <p:sldId id="267" r:id="rId1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47BA61-CE93-5443-B505-35CBE8C09025}" v="14" dt="2025-01-22T14:44:26.5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62"/>
    <p:restoredTop sz="94612"/>
  </p:normalViewPr>
  <p:slideViewPr>
    <p:cSldViewPr snapToGrid="0">
      <p:cViewPr varScale="1">
        <p:scale>
          <a:sx n="87" d="100"/>
          <a:sy n="87" d="100"/>
        </p:scale>
        <p:origin x="224" y="7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nja@hogh-mouritsen.dk" userId="5bfd59817937e1ac" providerId="LiveId" clId="{8C47BA61-CE93-5443-B505-35CBE8C09025}"/>
    <pc:docChg chg="custSel addSld modSld">
      <pc:chgData name="tanja@hogh-mouritsen.dk" userId="5bfd59817937e1ac" providerId="LiveId" clId="{8C47BA61-CE93-5443-B505-35CBE8C09025}" dt="2025-01-22T14:44:44.964" v="439" actId="26606"/>
      <pc:docMkLst>
        <pc:docMk/>
      </pc:docMkLst>
      <pc:sldChg chg="modSp mod">
        <pc:chgData name="tanja@hogh-mouritsen.dk" userId="5bfd59817937e1ac" providerId="LiveId" clId="{8C47BA61-CE93-5443-B505-35CBE8C09025}" dt="2025-01-22T14:32:03.096" v="89" actId="20577"/>
        <pc:sldMkLst>
          <pc:docMk/>
          <pc:sldMk cId="3834066411" sldId="265"/>
        </pc:sldMkLst>
        <pc:spChg chg="mod">
          <ac:chgData name="tanja@hogh-mouritsen.dk" userId="5bfd59817937e1ac" providerId="LiveId" clId="{8C47BA61-CE93-5443-B505-35CBE8C09025}" dt="2025-01-22T14:32:03.096" v="89" actId="20577"/>
          <ac:spMkLst>
            <pc:docMk/>
            <pc:sldMk cId="3834066411" sldId="265"/>
            <ac:spMk id="3" creationId="{49537BF4-CE24-3ECB-3B74-FBB4AB14FFB2}"/>
          </ac:spMkLst>
        </pc:spChg>
      </pc:sldChg>
      <pc:sldChg chg="addSp delSp modSp new mod setBg">
        <pc:chgData name="tanja@hogh-mouritsen.dk" userId="5bfd59817937e1ac" providerId="LiveId" clId="{8C47BA61-CE93-5443-B505-35CBE8C09025}" dt="2025-01-22T14:44:44.964" v="439" actId="26606"/>
        <pc:sldMkLst>
          <pc:docMk/>
          <pc:sldMk cId="2578574944" sldId="267"/>
        </pc:sldMkLst>
        <pc:spChg chg="mod">
          <ac:chgData name="tanja@hogh-mouritsen.dk" userId="5bfd59817937e1ac" providerId="LiveId" clId="{8C47BA61-CE93-5443-B505-35CBE8C09025}" dt="2025-01-22T14:44:44.964" v="439" actId="26606"/>
          <ac:spMkLst>
            <pc:docMk/>
            <pc:sldMk cId="2578574944" sldId="267"/>
            <ac:spMk id="2" creationId="{96047296-424F-0122-0E53-C80ABA71CB0D}"/>
          </ac:spMkLst>
        </pc:spChg>
        <pc:spChg chg="mod">
          <ac:chgData name="tanja@hogh-mouritsen.dk" userId="5bfd59817937e1ac" providerId="LiveId" clId="{8C47BA61-CE93-5443-B505-35CBE8C09025}" dt="2025-01-22T14:44:44.964" v="439" actId="26606"/>
          <ac:spMkLst>
            <pc:docMk/>
            <pc:sldMk cId="2578574944" sldId="267"/>
            <ac:spMk id="3" creationId="{AC7514E3-4104-2ACE-7E69-6CD2B8CB9C77}"/>
          </ac:spMkLst>
        </pc:spChg>
        <pc:spChg chg="add del">
          <ac:chgData name="tanja@hogh-mouritsen.dk" userId="5bfd59817937e1ac" providerId="LiveId" clId="{8C47BA61-CE93-5443-B505-35CBE8C09025}" dt="2025-01-22T14:44:44.964" v="439" actId="26606"/>
          <ac:spMkLst>
            <pc:docMk/>
            <pc:sldMk cId="2578574944" sldId="267"/>
            <ac:spMk id="9" creationId="{C0763A76-9F1C-4FC5-82B7-DD475DA461B2}"/>
          </ac:spMkLst>
        </pc:spChg>
        <pc:spChg chg="add del">
          <ac:chgData name="tanja@hogh-mouritsen.dk" userId="5bfd59817937e1ac" providerId="LiveId" clId="{8C47BA61-CE93-5443-B505-35CBE8C09025}" dt="2025-01-22T14:44:44.964" v="439" actId="26606"/>
          <ac:spMkLst>
            <pc:docMk/>
            <pc:sldMk cId="2578574944" sldId="267"/>
            <ac:spMk id="11" creationId="{E81BF4F6-F2CF-4984-9D14-D6966D92F99F}"/>
          </ac:spMkLst>
        </pc:spChg>
        <pc:spChg chg="add">
          <ac:chgData name="tanja@hogh-mouritsen.dk" userId="5bfd59817937e1ac" providerId="LiveId" clId="{8C47BA61-CE93-5443-B505-35CBE8C09025}" dt="2025-01-22T14:44:44.964" v="439" actId="26606"/>
          <ac:spMkLst>
            <pc:docMk/>
            <pc:sldMk cId="2578574944" sldId="267"/>
            <ac:spMk id="16" creationId="{B95B9BA8-1D69-4796-85F5-B6D0BD52354B}"/>
          </ac:spMkLst>
        </pc:spChg>
        <pc:picChg chg="add mod">
          <ac:chgData name="tanja@hogh-mouritsen.dk" userId="5bfd59817937e1ac" providerId="LiveId" clId="{8C47BA61-CE93-5443-B505-35CBE8C09025}" dt="2025-01-22T14:44:44.964" v="439" actId="26606"/>
          <ac:picMkLst>
            <pc:docMk/>
            <pc:sldMk cId="2578574944" sldId="267"/>
            <ac:picMk id="4" creationId="{7FEB43EE-31EE-9869-5C9E-B0DF37F8A5BB}"/>
          </ac:picMkLst>
        </pc:picChg>
        <pc:picChg chg="add del">
          <ac:chgData name="tanja@hogh-mouritsen.dk" userId="5bfd59817937e1ac" providerId="LiveId" clId="{8C47BA61-CE93-5443-B505-35CBE8C09025}" dt="2025-01-22T14:44:31.099" v="438" actId="478"/>
          <ac:picMkLst>
            <pc:docMk/>
            <pc:sldMk cId="2578574944" sldId="267"/>
            <ac:picMk id="5" creationId="{00D3367F-B40E-0EB0-61F6-522F4126470F}"/>
          </ac:picMkLst>
        </pc:picChg>
      </pc:sldChg>
      <pc:sldChg chg="addSp modSp new mod setBg">
        <pc:chgData name="tanja@hogh-mouritsen.dk" userId="5bfd59817937e1ac" providerId="LiveId" clId="{8C47BA61-CE93-5443-B505-35CBE8C09025}" dt="2025-01-22T14:39:30.067" v="435" actId="12"/>
        <pc:sldMkLst>
          <pc:docMk/>
          <pc:sldMk cId="3469722787" sldId="268"/>
        </pc:sldMkLst>
        <pc:spChg chg="mod">
          <ac:chgData name="tanja@hogh-mouritsen.dk" userId="5bfd59817937e1ac" providerId="LiveId" clId="{8C47BA61-CE93-5443-B505-35CBE8C09025}" dt="2025-01-22T14:39:19.014" v="433" actId="26606"/>
          <ac:spMkLst>
            <pc:docMk/>
            <pc:sldMk cId="3469722787" sldId="268"/>
            <ac:spMk id="2" creationId="{EDE00997-AA63-16CF-7ACB-3D01B46EE20D}"/>
          </ac:spMkLst>
        </pc:spChg>
        <pc:spChg chg="mod">
          <ac:chgData name="tanja@hogh-mouritsen.dk" userId="5bfd59817937e1ac" providerId="LiveId" clId="{8C47BA61-CE93-5443-B505-35CBE8C09025}" dt="2025-01-22T14:39:30.067" v="435" actId="12"/>
          <ac:spMkLst>
            <pc:docMk/>
            <pc:sldMk cId="3469722787" sldId="268"/>
            <ac:spMk id="3" creationId="{C4C7F8B7-CC3F-E4CC-08BF-2C0B741FB74B}"/>
          </ac:spMkLst>
        </pc:spChg>
        <pc:spChg chg="add">
          <ac:chgData name="tanja@hogh-mouritsen.dk" userId="5bfd59817937e1ac" providerId="LiveId" clId="{8C47BA61-CE93-5443-B505-35CBE8C09025}" dt="2025-01-22T14:39:19.014" v="433" actId="26606"/>
          <ac:spMkLst>
            <pc:docMk/>
            <pc:sldMk cId="3469722787" sldId="268"/>
            <ac:spMk id="9" creationId="{7FF47CB7-972F-479F-A36D-9E72D26EC8DA}"/>
          </ac:spMkLst>
        </pc:spChg>
        <pc:spChg chg="add">
          <ac:chgData name="tanja@hogh-mouritsen.dk" userId="5bfd59817937e1ac" providerId="LiveId" clId="{8C47BA61-CE93-5443-B505-35CBE8C09025}" dt="2025-01-22T14:39:19.014" v="433" actId="26606"/>
          <ac:spMkLst>
            <pc:docMk/>
            <pc:sldMk cId="3469722787" sldId="268"/>
            <ac:spMk id="11" creationId="{0D153B68-5844-490D-8E67-F616D6D721CA}"/>
          </ac:spMkLst>
        </pc:spChg>
        <pc:spChg chg="add">
          <ac:chgData name="tanja@hogh-mouritsen.dk" userId="5bfd59817937e1ac" providerId="LiveId" clId="{8C47BA61-CE93-5443-B505-35CBE8C09025}" dt="2025-01-22T14:39:19.014" v="433" actId="26606"/>
          <ac:spMkLst>
            <pc:docMk/>
            <pc:sldMk cId="3469722787" sldId="268"/>
            <ac:spMk id="13" creationId="{9A0D773F-7A7D-4DBB-9DEA-86BB8B8F4BC8}"/>
          </ac:spMkLst>
        </pc:spChg>
        <pc:picChg chg="add mod">
          <ac:chgData name="tanja@hogh-mouritsen.dk" userId="5bfd59817937e1ac" providerId="LiveId" clId="{8C47BA61-CE93-5443-B505-35CBE8C09025}" dt="2025-01-22T14:39:19.014" v="433" actId="26606"/>
          <ac:picMkLst>
            <pc:docMk/>
            <pc:sldMk cId="3469722787" sldId="268"/>
            <ac:picMk id="4" creationId="{45EF7358-AAA2-26D8-D32E-2510F01E8EC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6DEE7F-75A4-6566-9F7D-77DC61C722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E522750-B040-C654-44AD-C29C85F4E2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B2A4A68-1649-2548-023C-B102CD25E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EAB5-FAB1-6A4B-8C7D-B86185CFB268}" type="datetimeFigureOut">
              <a:rPr lang="da-DK" smtClean="0"/>
              <a:t>22.01.2025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C26ADE5-9FD4-48A8-8DEA-7A882CF6E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7664414-3D66-6C03-6DF2-4971AB344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D7F22-BF45-6842-A39F-58D268D640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92411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FD59EC-C759-D706-2DCF-39094A58F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A1448F3-5D68-EB11-9AF4-70F6D3608D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4BE96EA-5A97-826F-0FBD-34DA52F5D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EAB5-FAB1-6A4B-8C7D-B86185CFB268}" type="datetimeFigureOut">
              <a:rPr lang="da-DK" smtClean="0"/>
              <a:t>22.01.2025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A420A2E-F169-67CE-DABA-2E4535BCC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5B32AA2-E3C7-EC0E-9A44-B55D723F2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D7F22-BF45-6842-A39F-58D268D640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28688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9D5CAC-783F-5E3F-D885-B3EDAAB0A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6E27E84-0262-568B-DF1B-D53412A32C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11F275F-7D1B-F055-261D-FD85294B5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EAB5-FAB1-6A4B-8C7D-B86185CFB268}" type="datetimeFigureOut">
              <a:rPr lang="da-DK" smtClean="0"/>
              <a:t>22.01.2025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D879F64-FCFC-D6C3-FD2A-E694B86FE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8A16666-9CD8-0FC9-6A1C-DA4C5D042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D7F22-BF45-6842-A39F-58D268D640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2896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24BC81-41AC-B198-8020-2CBC802C7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5DB5EC2-314F-9112-DB76-7A2DB58F0C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253DF80-D274-F8E1-8334-BE4B5F5CE1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4EEC2C7-847D-74DB-33C8-819DFC534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EAB5-FAB1-6A4B-8C7D-B86185CFB268}" type="datetimeFigureOut">
              <a:rPr lang="da-DK" smtClean="0"/>
              <a:t>22.01.2025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95BCDED-8D8B-4638-2B76-DF6623DDF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B75435E-45C8-C680-35A4-8E996EAAD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D7F22-BF45-6842-A39F-58D268D640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77438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8817F6-6346-2C72-F1E8-1CFFE2D5E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0C0AEF2-A053-01E5-BFBB-5718D9AB83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3C11F4D-9D5B-4A5E-7A6C-2DCEE41712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061026EA-DA08-232F-5682-91549023BF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37DC27B-2543-EB0E-806F-F287D33654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66314B32-2B72-091E-988E-789F38D2B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EAB5-FAB1-6A4B-8C7D-B86185CFB268}" type="datetimeFigureOut">
              <a:rPr lang="da-DK" smtClean="0"/>
              <a:t>22.01.2025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673EC905-F36C-0EBE-9DCB-F36DB523A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53BF93C-597E-ED55-9484-8C36D9207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D7F22-BF45-6842-A39F-58D268D640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09632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8589AB-FEB3-37BB-8C29-4E703B1C1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E123DD2-DA6E-5D7C-5F8D-1FD987427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EAB5-FAB1-6A4B-8C7D-B86185CFB268}" type="datetimeFigureOut">
              <a:rPr lang="da-DK" smtClean="0"/>
              <a:t>22.01.2025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0EA1DF6D-3585-8639-970C-8FEEE9C79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50B50DA7-9AE1-B414-4EBA-A8173E84E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D7F22-BF45-6842-A39F-58D268D640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0258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620316B-B08B-8DC3-DD49-80564203D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EAB5-FAB1-6A4B-8C7D-B86185CFB268}" type="datetimeFigureOut">
              <a:rPr lang="da-DK" smtClean="0"/>
              <a:t>22.01.2025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5E43949-1A08-773B-DD9A-0E55DF624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8928CA4-AD20-DF28-5DC5-B31275FE3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D7F22-BF45-6842-A39F-58D268D640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7839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37B117-E0B3-918D-984D-FBE9F5351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DD26E2C-4F25-9921-3E5C-F1C2D4BCE6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20D1F49-AA2F-E692-87D9-438BDEEA40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C149AAC-D1CE-0E1F-E471-321F35B77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EAB5-FAB1-6A4B-8C7D-B86185CFB268}" type="datetimeFigureOut">
              <a:rPr lang="da-DK" smtClean="0"/>
              <a:t>22.01.2025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A3A1B12-027C-F2B5-61C9-4F6632FC1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17F1F01-D040-B7AE-C8FE-771EA9F93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D7F22-BF45-6842-A39F-58D268D640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00926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A130A4-90DE-3716-4599-25F226A0C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B1284F6D-4943-1941-3AF9-A9A48251E1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EB36C93-D201-E23A-8F7F-55C936555C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9A325A6-8A9A-53FA-A3BB-D15461A12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EAB5-FAB1-6A4B-8C7D-B86185CFB268}" type="datetimeFigureOut">
              <a:rPr lang="da-DK" smtClean="0"/>
              <a:t>22.01.2025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2E2847E-4E4B-D93C-BEA3-651572475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0FADBF6-8B31-BB61-0F00-5E751850A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D7F22-BF45-6842-A39F-58D268D640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6488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5334FA-0135-D19D-08BC-69FB844BE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2CDD052-810E-A952-51E5-A2CDF5EEC6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F2AB1E6-539B-60D9-4EBA-7B212524D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EAB5-FAB1-6A4B-8C7D-B86185CFB268}" type="datetimeFigureOut">
              <a:rPr lang="da-DK" smtClean="0"/>
              <a:t>22.01.2025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D400614-C997-2A4D-5E98-DC264DE47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DC6CBE6-E461-C946-6AF1-A89D9D169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D7F22-BF45-6842-A39F-58D268D640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90835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268A0C03-1120-54D5-6479-E0A8EAD500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5DB5F02-F051-CCF8-AC2D-DC6E8E9BF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9CEDA19-2898-AE48-79D1-3E540E367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EAB5-FAB1-6A4B-8C7D-B86185CFB268}" type="datetimeFigureOut">
              <a:rPr lang="da-DK" smtClean="0"/>
              <a:t>22.01.2025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5F899A7-D0A3-DCE3-84E6-ADDC4F84D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0E19061-E43E-7912-5C85-CFF5E60F4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D7F22-BF45-6842-A39F-58D268D640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74289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3418DBF5-6F84-B0FD-8901-658F5B7A1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36BD29C-F468-E0A5-6759-ABA4901172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744F0B3-72DF-11BC-FC12-73DDDC912C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2F6EAB5-FAB1-6A4B-8C7D-B86185CFB268}" type="datetimeFigureOut">
              <a:rPr lang="da-DK" smtClean="0"/>
              <a:t>22.01.2025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FC96449-8E50-73F8-47E5-26567F4DA2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5F839DA-A8E3-5743-C66F-45D590A116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5D7F22-BF45-6842-A39F-58D268D6408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07775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9089EED9-F54D-4F20-A2C6-949DE4176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46F721-3785-414D-8697-16AF490E68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A135320-CB3F-92A2-9411-26EEB030CD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15300" y="1562669"/>
            <a:ext cx="3389515" cy="2380681"/>
          </a:xfrm>
        </p:spPr>
        <p:txBody>
          <a:bodyPr anchor="b">
            <a:normAutofit/>
          </a:bodyPr>
          <a:lstStyle/>
          <a:p>
            <a:r>
              <a:rPr lang="da-DK" sz="2800">
                <a:solidFill>
                  <a:schemeClr val="tx1">
                    <a:lumMod val="85000"/>
                    <a:lumOff val="15000"/>
                  </a:schemeClr>
                </a:solidFill>
              </a:rPr>
              <a:t>Grundlov, andelsbevægelse og højskolebevægelsen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8B16AB5-27B4-CD5B-4D0F-67F30FCD9B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62951" y="4216344"/>
            <a:ext cx="2895600" cy="1289676"/>
          </a:xfrm>
        </p:spPr>
        <p:txBody>
          <a:bodyPr anchor="t">
            <a:normAutofit/>
          </a:bodyPr>
          <a:lstStyle/>
          <a:p>
            <a:endParaRPr lang="da-DK" sz="16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D622216A-6609-8F9D-E11D-F91C5C6506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0"/>
          <a:stretch/>
        </p:blipFill>
        <p:spPr>
          <a:xfrm>
            <a:off x="20" y="1"/>
            <a:ext cx="7665573" cy="6857999"/>
          </a:xfrm>
          <a:custGeom>
            <a:avLst/>
            <a:gdLst/>
            <a:ahLst/>
            <a:cxnLst/>
            <a:rect l="l" t="t" r="r" b="b"/>
            <a:pathLst>
              <a:path w="7665593" h="6857999">
                <a:moveTo>
                  <a:pt x="0" y="0"/>
                </a:moveTo>
                <a:lnTo>
                  <a:pt x="7363783" y="0"/>
                </a:lnTo>
                <a:lnTo>
                  <a:pt x="7372954" y="18152"/>
                </a:lnTo>
                <a:cubicBezTo>
                  <a:pt x="7378508" y="27417"/>
                  <a:pt x="7383821" y="35694"/>
                  <a:pt x="7386404" y="41707"/>
                </a:cubicBezTo>
                <a:lnTo>
                  <a:pt x="7389058" y="60832"/>
                </a:lnTo>
                <a:lnTo>
                  <a:pt x="7394074" y="60137"/>
                </a:lnTo>
                <a:lnTo>
                  <a:pt x="7394443" y="67241"/>
                </a:lnTo>
                <a:lnTo>
                  <a:pt x="7394565" y="83099"/>
                </a:lnTo>
                <a:cubicBezTo>
                  <a:pt x="7395324" y="92994"/>
                  <a:pt x="7394122" y="120511"/>
                  <a:pt x="7395957" y="130584"/>
                </a:cubicBezTo>
                <a:cubicBezTo>
                  <a:pt x="7401306" y="133490"/>
                  <a:pt x="7404223" y="137975"/>
                  <a:pt x="7405574" y="143540"/>
                </a:cubicBezTo>
                <a:lnTo>
                  <a:pt x="7405725" y="155795"/>
                </a:lnTo>
                <a:lnTo>
                  <a:pt x="7418615" y="226869"/>
                </a:lnTo>
                <a:lnTo>
                  <a:pt x="7419579" y="236641"/>
                </a:lnTo>
                <a:lnTo>
                  <a:pt x="7423900" y="241933"/>
                </a:lnTo>
                <a:cubicBezTo>
                  <a:pt x="7424763" y="245974"/>
                  <a:pt x="7424206" y="257579"/>
                  <a:pt x="7424760" y="260885"/>
                </a:cubicBezTo>
                <a:cubicBezTo>
                  <a:pt x="7425580" y="261177"/>
                  <a:pt x="7426400" y="261469"/>
                  <a:pt x="7427220" y="261761"/>
                </a:cubicBezTo>
                <a:cubicBezTo>
                  <a:pt x="7431152" y="272291"/>
                  <a:pt x="7444241" y="311893"/>
                  <a:pt x="7448344" y="324055"/>
                </a:cubicBezTo>
                <a:cubicBezTo>
                  <a:pt x="7444563" y="326484"/>
                  <a:pt x="7450535" y="331924"/>
                  <a:pt x="7451833" y="334727"/>
                </a:cubicBezTo>
                <a:cubicBezTo>
                  <a:pt x="7449286" y="335161"/>
                  <a:pt x="7448510" y="341947"/>
                  <a:pt x="7450776" y="343948"/>
                </a:cubicBezTo>
                <a:cubicBezTo>
                  <a:pt x="7463202" y="391652"/>
                  <a:pt x="7437523" y="367773"/>
                  <a:pt x="7453791" y="395003"/>
                </a:cubicBezTo>
                <a:cubicBezTo>
                  <a:pt x="7454869" y="399820"/>
                  <a:pt x="7453841" y="403723"/>
                  <a:pt x="7451939" y="407147"/>
                </a:cubicBezTo>
                <a:lnTo>
                  <a:pt x="7448030" y="412254"/>
                </a:lnTo>
                <a:lnTo>
                  <a:pt x="7455416" y="432021"/>
                </a:lnTo>
                <a:cubicBezTo>
                  <a:pt x="7457991" y="441758"/>
                  <a:pt x="7459699" y="452007"/>
                  <a:pt x="7460479" y="462523"/>
                </a:cubicBezTo>
                <a:cubicBezTo>
                  <a:pt x="7455275" y="464882"/>
                  <a:pt x="7462669" y="473136"/>
                  <a:pt x="7464133" y="477020"/>
                </a:cubicBezTo>
                <a:cubicBezTo>
                  <a:pt x="7460734" y="477060"/>
                  <a:pt x="7459104" y="485663"/>
                  <a:pt x="7461914" y="488716"/>
                </a:cubicBezTo>
                <a:cubicBezTo>
                  <a:pt x="7474065" y="552879"/>
                  <a:pt x="7442314" y="516775"/>
                  <a:pt x="7461353" y="555280"/>
                </a:cubicBezTo>
                <a:cubicBezTo>
                  <a:pt x="7462345" y="561721"/>
                  <a:pt x="7460642" y="566553"/>
                  <a:pt x="7457829" y="570585"/>
                </a:cubicBezTo>
                <a:lnTo>
                  <a:pt x="7450804" y="577839"/>
                </a:lnTo>
                <a:lnTo>
                  <a:pt x="7453309" y="583524"/>
                </a:lnTo>
                <a:cubicBezTo>
                  <a:pt x="7453505" y="604977"/>
                  <a:pt x="7446306" y="611303"/>
                  <a:pt x="7453558" y="623785"/>
                </a:cubicBezTo>
                <a:cubicBezTo>
                  <a:pt x="7438483" y="642230"/>
                  <a:pt x="7452055" y="636019"/>
                  <a:pt x="7454362" y="650049"/>
                </a:cubicBezTo>
                <a:cubicBezTo>
                  <a:pt x="7457368" y="661117"/>
                  <a:pt x="7463152" y="640798"/>
                  <a:pt x="7464006" y="651645"/>
                </a:cubicBezTo>
                <a:cubicBezTo>
                  <a:pt x="7460114" y="663380"/>
                  <a:pt x="7472201" y="662829"/>
                  <a:pt x="7467442" y="675032"/>
                </a:cubicBezTo>
                <a:cubicBezTo>
                  <a:pt x="7458335" y="672068"/>
                  <a:pt x="7469207" y="699114"/>
                  <a:pt x="7461251" y="699956"/>
                </a:cubicBezTo>
                <a:cubicBezTo>
                  <a:pt x="7472628" y="710321"/>
                  <a:pt x="7458614" y="715529"/>
                  <a:pt x="7462119" y="729331"/>
                </a:cubicBezTo>
                <a:cubicBezTo>
                  <a:pt x="7466423" y="735831"/>
                  <a:pt x="7467162" y="740521"/>
                  <a:pt x="7462533" y="746910"/>
                </a:cubicBezTo>
                <a:cubicBezTo>
                  <a:pt x="7483486" y="776851"/>
                  <a:pt x="7463470" y="765024"/>
                  <a:pt x="7471529" y="793043"/>
                </a:cubicBezTo>
                <a:cubicBezTo>
                  <a:pt x="7480002" y="817184"/>
                  <a:pt x="7485500" y="844550"/>
                  <a:pt x="7505730" y="867898"/>
                </a:cubicBezTo>
                <a:cubicBezTo>
                  <a:pt x="7511461" y="872184"/>
                  <a:pt x="7513630" y="882707"/>
                  <a:pt x="7510576" y="891400"/>
                </a:cubicBezTo>
                <a:cubicBezTo>
                  <a:pt x="7510049" y="892894"/>
                  <a:pt x="7509385" y="894278"/>
                  <a:pt x="7508604" y="895508"/>
                </a:cubicBezTo>
                <a:cubicBezTo>
                  <a:pt x="7511698" y="915692"/>
                  <a:pt x="7525520" y="989520"/>
                  <a:pt x="7529143" y="1012510"/>
                </a:cubicBezTo>
                <a:cubicBezTo>
                  <a:pt x="7521781" y="1014371"/>
                  <a:pt x="7535067" y="1025997"/>
                  <a:pt x="7530347" y="1033444"/>
                </a:cubicBezTo>
                <a:cubicBezTo>
                  <a:pt x="7526204" y="1038777"/>
                  <a:pt x="7529270" y="1043549"/>
                  <a:pt x="7529596" y="1049120"/>
                </a:cubicBezTo>
                <a:cubicBezTo>
                  <a:pt x="7526339" y="1056460"/>
                  <a:pt x="7532220" y="1080398"/>
                  <a:pt x="7536437" y="1086639"/>
                </a:cubicBezTo>
                <a:cubicBezTo>
                  <a:pt x="7551094" y="1101553"/>
                  <a:pt x="7540210" y="1135442"/>
                  <a:pt x="7551438" y="1147834"/>
                </a:cubicBezTo>
                <a:cubicBezTo>
                  <a:pt x="7553086" y="1152330"/>
                  <a:pt x="7553752" y="1156729"/>
                  <a:pt x="7553808" y="1161047"/>
                </a:cubicBezTo>
                <a:lnTo>
                  <a:pt x="7552572" y="1173130"/>
                </a:lnTo>
                <a:lnTo>
                  <a:pt x="7549434" y="1176566"/>
                </a:lnTo>
                <a:lnTo>
                  <a:pt x="7550211" y="1183950"/>
                </a:lnTo>
                <a:lnTo>
                  <a:pt x="7549733" y="1186066"/>
                </a:lnTo>
                <a:cubicBezTo>
                  <a:pt x="7548807" y="1190108"/>
                  <a:pt x="7548001" y="1194099"/>
                  <a:pt x="7547683" y="1198047"/>
                </a:cubicBezTo>
                <a:cubicBezTo>
                  <a:pt x="7563423" y="1192855"/>
                  <a:pt x="7547566" y="1230782"/>
                  <a:pt x="7560295" y="1219849"/>
                </a:cubicBezTo>
                <a:cubicBezTo>
                  <a:pt x="7561281" y="1240644"/>
                  <a:pt x="7573138" y="1224782"/>
                  <a:pt x="7561835" y="1249779"/>
                </a:cubicBezTo>
                <a:cubicBezTo>
                  <a:pt x="7574707" y="1282065"/>
                  <a:pt x="7569916" y="1332957"/>
                  <a:pt x="7589445" y="1358245"/>
                </a:cubicBezTo>
                <a:cubicBezTo>
                  <a:pt x="7581989" y="1355103"/>
                  <a:pt x="7576204" y="1368711"/>
                  <a:pt x="7579904" y="1378136"/>
                </a:cubicBezTo>
                <a:cubicBezTo>
                  <a:pt x="7550647" y="1367117"/>
                  <a:pt x="7606267" y="1415404"/>
                  <a:pt x="7586303" y="1423699"/>
                </a:cubicBezTo>
                <a:cubicBezTo>
                  <a:pt x="7604838" y="1424108"/>
                  <a:pt x="7636267" y="1466352"/>
                  <a:pt x="7621059" y="1486236"/>
                </a:cubicBezTo>
                <a:cubicBezTo>
                  <a:pt x="7624771" y="1516526"/>
                  <a:pt x="7640092" y="1537976"/>
                  <a:pt x="7633966" y="1569734"/>
                </a:cubicBezTo>
                <a:cubicBezTo>
                  <a:pt x="7636447" y="1570719"/>
                  <a:pt x="7638522" y="1572334"/>
                  <a:pt x="7640304" y="1574384"/>
                </a:cubicBezTo>
                <a:lnTo>
                  <a:pt x="7644628" y="1581242"/>
                </a:lnTo>
                <a:lnTo>
                  <a:pt x="7644313" y="1582567"/>
                </a:lnTo>
                <a:cubicBezTo>
                  <a:pt x="7644257" y="1587776"/>
                  <a:pt x="7645302" y="1590443"/>
                  <a:pt x="7646831" y="1591983"/>
                </a:cubicBezTo>
                <a:cubicBezTo>
                  <a:pt x="7647577" y="1592347"/>
                  <a:pt x="7648323" y="1592711"/>
                  <a:pt x="7649069" y="1593074"/>
                </a:cubicBezTo>
                <a:lnTo>
                  <a:pt x="7651326" y="1599230"/>
                </a:lnTo>
                <a:lnTo>
                  <a:pt x="7657195" y="1610539"/>
                </a:lnTo>
                <a:lnTo>
                  <a:pt x="7656957" y="1613422"/>
                </a:lnTo>
                <a:lnTo>
                  <a:pt x="7663730" y="1631673"/>
                </a:lnTo>
                <a:lnTo>
                  <a:pt x="7663189" y="1632289"/>
                </a:lnTo>
                <a:cubicBezTo>
                  <a:pt x="7662131" y="1634085"/>
                  <a:pt x="7661641" y="1636199"/>
                  <a:pt x="7662326" y="1639024"/>
                </a:cubicBezTo>
                <a:cubicBezTo>
                  <a:pt x="7651979" y="1640024"/>
                  <a:pt x="7659188" y="1642819"/>
                  <a:pt x="7662125" y="1651067"/>
                </a:cubicBezTo>
                <a:cubicBezTo>
                  <a:pt x="7646711" y="1654462"/>
                  <a:pt x="7660667" y="1674670"/>
                  <a:pt x="7653812" y="1683345"/>
                </a:cubicBezTo>
                <a:cubicBezTo>
                  <a:pt x="7656316" y="1689330"/>
                  <a:pt x="7658683" y="1695719"/>
                  <a:pt x="7660803" y="1702414"/>
                </a:cubicBezTo>
                <a:lnTo>
                  <a:pt x="7661867" y="1756201"/>
                </a:lnTo>
                <a:lnTo>
                  <a:pt x="7649453" y="1812530"/>
                </a:lnTo>
                <a:cubicBezTo>
                  <a:pt x="7649183" y="1833366"/>
                  <a:pt x="7644573" y="1851408"/>
                  <a:pt x="7647823" y="1869041"/>
                </a:cubicBezTo>
                <a:cubicBezTo>
                  <a:pt x="7644238" y="1876204"/>
                  <a:pt x="7642789" y="1882956"/>
                  <a:pt x="7648156" y="1889503"/>
                </a:cubicBezTo>
                <a:cubicBezTo>
                  <a:pt x="7646365" y="1908946"/>
                  <a:pt x="7638702" y="1913653"/>
                  <a:pt x="7644679" y="1925974"/>
                </a:cubicBezTo>
                <a:cubicBezTo>
                  <a:pt x="7632281" y="1936898"/>
                  <a:pt x="7637013" y="1937545"/>
                  <a:pt x="7640564" y="1942678"/>
                </a:cubicBezTo>
                <a:lnTo>
                  <a:pt x="7640816" y="1943410"/>
                </a:lnTo>
                <a:lnTo>
                  <a:pt x="7639044" y="1944904"/>
                </a:lnTo>
                <a:lnTo>
                  <a:pt x="7638223" y="1947993"/>
                </a:lnTo>
                <a:lnTo>
                  <a:pt x="7638752" y="1956430"/>
                </a:lnTo>
                <a:lnTo>
                  <a:pt x="7639407" y="1959603"/>
                </a:lnTo>
                <a:cubicBezTo>
                  <a:pt x="7639690" y="1961788"/>
                  <a:pt x="7639658" y="1963239"/>
                  <a:pt x="7639396" y="1964244"/>
                </a:cubicBezTo>
                <a:lnTo>
                  <a:pt x="7639249" y="1964361"/>
                </a:lnTo>
                <a:lnTo>
                  <a:pt x="7639521" y="1968708"/>
                </a:lnTo>
                <a:cubicBezTo>
                  <a:pt x="7640315" y="1976045"/>
                  <a:pt x="7641402" y="1983186"/>
                  <a:pt x="7642694" y="1989983"/>
                </a:cubicBezTo>
                <a:cubicBezTo>
                  <a:pt x="7634556" y="1995729"/>
                  <a:pt x="7644169" y="2020842"/>
                  <a:pt x="7628828" y="2018094"/>
                </a:cubicBezTo>
                <a:cubicBezTo>
                  <a:pt x="7630116" y="2027262"/>
                  <a:pt x="7636485" y="2032807"/>
                  <a:pt x="7626423" y="2029720"/>
                </a:cubicBezTo>
                <a:cubicBezTo>
                  <a:pt x="7626559" y="2032738"/>
                  <a:pt x="7625703" y="2034598"/>
                  <a:pt x="7624364" y="2035929"/>
                </a:cubicBezTo>
                <a:lnTo>
                  <a:pt x="7623733" y="2036314"/>
                </a:lnTo>
                <a:lnTo>
                  <a:pt x="7626847" y="2056711"/>
                </a:lnTo>
                <a:lnTo>
                  <a:pt x="7626090" y="2059419"/>
                </a:lnTo>
                <a:lnTo>
                  <a:pt x="7629618" y="2072712"/>
                </a:lnTo>
                <a:lnTo>
                  <a:pt x="7630641" y="2079581"/>
                </a:lnTo>
                <a:lnTo>
                  <a:pt x="7632577" y="2081522"/>
                </a:lnTo>
                <a:cubicBezTo>
                  <a:pt x="7633753" y="2083617"/>
                  <a:pt x="7634261" y="2086620"/>
                  <a:pt x="7633251" y="2091658"/>
                </a:cubicBezTo>
                <a:lnTo>
                  <a:pt x="7632707" y="2092825"/>
                </a:lnTo>
                <a:lnTo>
                  <a:pt x="7635575" y="2101184"/>
                </a:lnTo>
                <a:cubicBezTo>
                  <a:pt x="7636900" y="2103876"/>
                  <a:pt x="7638586" y="2106260"/>
                  <a:pt x="7640772" y="2108190"/>
                </a:cubicBezTo>
                <a:cubicBezTo>
                  <a:pt x="7629093" y="2136655"/>
                  <a:pt x="7639778" y="2163513"/>
                  <a:pt x="7637758" y="2194409"/>
                </a:cubicBezTo>
                <a:cubicBezTo>
                  <a:pt x="7619585" y="2207765"/>
                  <a:pt x="7641835" y="2261154"/>
                  <a:pt x="7659453" y="2268824"/>
                </a:cubicBezTo>
                <a:cubicBezTo>
                  <a:pt x="7644015" y="2268997"/>
                  <a:pt x="7665037" y="2307714"/>
                  <a:pt x="7665583" y="2317700"/>
                </a:cubicBezTo>
                <a:cubicBezTo>
                  <a:pt x="7665764" y="2321029"/>
                  <a:pt x="7663671" y="2321166"/>
                  <a:pt x="7657195" y="2315619"/>
                </a:cubicBezTo>
                <a:cubicBezTo>
                  <a:pt x="7658997" y="2326231"/>
                  <a:pt x="7650972" y="2337185"/>
                  <a:pt x="7644431" y="2331209"/>
                </a:cubicBezTo>
                <a:cubicBezTo>
                  <a:pt x="7658433" y="2363448"/>
                  <a:pt x="7644510" y="2411031"/>
                  <a:pt x="7650869" y="2447461"/>
                </a:cubicBezTo>
                <a:cubicBezTo>
                  <a:pt x="7635485" y="2467322"/>
                  <a:pt x="7649719" y="2456555"/>
                  <a:pt x="7646841" y="2477156"/>
                </a:cubicBezTo>
                <a:cubicBezTo>
                  <a:pt x="7661004" y="2471521"/>
                  <a:pt x="7638896" y="2502164"/>
                  <a:pt x="7654880" y="2503292"/>
                </a:cubicBezTo>
                <a:cubicBezTo>
                  <a:pt x="7653849" y="2507005"/>
                  <a:pt x="7652348" y="2510567"/>
                  <a:pt x="7650720" y="2514131"/>
                </a:cubicBezTo>
                <a:lnTo>
                  <a:pt x="7649876" y="2516003"/>
                </a:lnTo>
                <a:lnTo>
                  <a:pt x="7649263" y="2523483"/>
                </a:lnTo>
                <a:lnTo>
                  <a:pt x="7645633" y="2525592"/>
                </a:lnTo>
                <a:lnTo>
                  <a:pt x="7642233" y="2536851"/>
                </a:lnTo>
                <a:cubicBezTo>
                  <a:pt x="7641494" y="2541069"/>
                  <a:pt x="7641323" y="2545607"/>
                  <a:pt x="7642069" y="2550622"/>
                </a:cubicBezTo>
                <a:cubicBezTo>
                  <a:pt x="7648404" y="2562959"/>
                  <a:pt x="7640640" y="2582170"/>
                  <a:pt x="7641110" y="2599544"/>
                </a:cubicBezTo>
                <a:lnTo>
                  <a:pt x="7643071" y="2607523"/>
                </a:lnTo>
                <a:lnTo>
                  <a:pt x="7639801" y="2633566"/>
                </a:lnTo>
                <a:cubicBezTo>
                  <a:pt x="7639166" y="2640978"/>
                  <a:pt x="7638833" y="2648672"/>
                  <a:pt x="7639065" y="2656773"/>
                </a:cubicBezTo>
                <a:lnTo>
                  <a:pt x="7640624" y="2671810"/>
                </a:lnTo>
                <a:lnTo>
                  <a:pt x="7639332" y="2675751"/>
                </a:lnTo>
                <a:cubicBezTo>
                  <a:pt x="7639476" y="2682617"/>
                  <a:pt x="7644027" y="2691703"/>
                  <a:pt x="7638498" y="2690893"/>
                </a:cubicBezTo>
                <a:lnTo>
                  <a:pt x="7640415" y="2698606"/>
                </a:lnTo>
                <a:lnTo>
                  <a:pt x="7636002" y="2706218"/>
                </a:lnTo>
                <a:cubicBezTo>
                  <a:pt x="7634978" y="2707053"/>
                  <a:pt x="7633887" y="2707679"/>
                  <a:pt x="7632770" y="2708079"/>
                </a:cubicBezTo>
                <a:lnTo>
                  <a:pt x="7634220" y="2718854"/>
                </a:lnTo>
                <a:lnTo>
                  <a:pt x="7631061" y="2727688"/>
                </a:lnTo>
                <a:lnTo>
                  <a:pt x="7633127" y="2735389"/>
                </a:lnTo>
                <a:lnTo>
                  <a:pt x="7632661" y="2738584"/>
                </a:lnTo>
                <a:lnTo>
                  <a:pt x="7631098" y="2746529"/>
                </a:lnTo>
                <a:cubicBezTo>
                  <a:pt x="7630002" y="2750602"/>
                  <a:pt x="7628681" y="2755160"/>
                  <a:pt x="7627624" y="2760235"/>
                </a:cubicBezTo>
                <a:lnTo>
                  <a:pt x="7627140" y="2764511"/>
                </a:lnTo>
                <a:lnTo>
                  <a:pt x="7621827" y="2773820"/>
                </a:lnTo>
                <a:cubicBezTo>
                  <a:pt x="7617811" y="2780593"/>
                  <a:pt x="7615104" y="2785923"/>
                  <a:pt x="7617284" y="2791840"/>
                </a:cubicBezTo>
                <a:cubicBezTo>
                  <a:pt x="7612094" y="2801924"/>
                  <a:pt x="7597550" y="2808970"/>
                  <a:pt x="7601430" y="2823567"/>
                </a:cubicBezTo>
                <a:cubicBezTo>
                  <a:pt x="7594841" y="2819137"/>
                  <a:pt x="7600633" y="2839778"/>
                  <a:pt x="7593865" y="2842217"/>
                </a:cubicBezTo>
                <a:cubicBezTo>
                  <a:pt x="7588415" y="2843342"/>
                  <a:pt x="7588901" y="2849866"/>
                  <a:pt x="7586893" y="2854834"/>
                </a:cubicBezTo>
                <a:cubicBezTo>
                  <a:pt x="7581327" y="2858374"/>
                  <a:pt x="7576244" y="2883372"/>
                  <a:pt x="7577046" y="2892075"/>
                </a:cubicBezTo>
                <a:cubicBezTo>
                  <a:pt x="7582584" y="2916606"/>
                  <a:pt x="7560175" y="2936338"/>
                  <a:pt x="7564026" y="2955950"/>
                </a:cubicBezTo>
                <a:cubicBezTo>
                  <a:pt x="7563501" y="2961086"/>
                  <a:pt x="7562240" y="2965343"/>
                  <a:pt x="7560529" y="2969031"/>
                </a:cubicBezTo>
                <a:lnTo>
                  <a:pt x="7554631" y="2978222"/>
                </a:lnTo>
                <a:lnTo>
                  <a:pt x="7550747" y="2978564"/>
                </a:lnTo>
                <a:lnTo>
                  <a:pt x="7548359" y="2985429"/>
                </a:lnTo>
                <a:lnTo>
                  <a:pt x="7547120" y="2986826"/>
                </a:lnTo>
                <a:cubicBezTo>
                  <a:pt x="7544741" y="2989483"/>
                  <a:pt x="7542480" y="2992194"/>
                  <a:pt x="7540621" y="2995267"/>
                </a:cubicBezTo>
                <a:cubicBezTo>
                  <a:pt x="7555200" y="3003715"/>
                  <a:pt x="7527208" y="3022799"/>
                  <a:pt x="7541739" y="3023946"/>
                </a:cubicBezTo>
                <a:cubicBezTo>
                  <a:pt x="7534059" y="3042303"/>
                  <a:pt x="7549904" y="3038579"/>
                  <a:pt x="7530781" y="3050462"/>
                </a:cubicBezTo>
                <a:cubicBezTo>
                  <a:pt x="7527838" y="3088204"/>
                  <a:pt x="7503338" y="3127251"/>
                  <a:pt x="7508515" y="3164510"/>
                </a:cubicBezTo>
                <a:cubicBezTo>
                  <a:pt x="7503888" y="3155782"/>
                  <a:pt x="7493770" y="3162549"/>
                  <a:pt x="7492866" y="3173520"/>
                </a:cubicBezTo>
                <a:cubicBezTo>
                  <a:pt x="7474179" y="3140376"/>
                  <a:pt x="7498581" y="3226463"/>
                  <a:pt x="7479395" y="3217191"/>
                </a:cubicBezTo>
                <a:cubicBezTo>
                  <a:pt x="7493905" y="3232643"/>
                  <a:pt x="7501608" y="3293915"/>
                  <a:pt x="7481475" y="3298298"/>
                </a:cubicBezTo>
                <a:cubicBezTo>
                  <a:pt x="7472089" y="3326890"/>
                  <a:pt x="7475493" y="3357480"/>
                  <a:pt x="7457722" y="3379292"/>
                </a:cubicBezTo>
                <a:cubicBezTo>
                  <a:pt x="7459285" y="3382143"/>
                  <a:pt x="7460273" y="3385199"/>
                  <a:pt x="7460850" y="3388381"/>
                </a:cubicBezTo>
                <a:lnTo>
                  <a:pt x="7461482" y="3397694"/>
                </a:lnTo>
                <a:lnTo>
                  <a:pt x="7460695" y="3398556"/>
                </a:lnTo>
                <a:cubicBezTo>
                  <a:pt x="7458532" y="3402904"/>
                  <a:pt x="7458275" y="3406007"/>
                  <a:pt x="7458858" y="3408553"/>
                </a:cubicBezTo>
                <a:lnTo>
                  <a:pt x="7460185" y="3411299"/>
                </a:lnTo>
                <a:lnTo>
                  <a:pt x="7459468" y="3418333"/>
                </a:lnTo>
                <a:lnTo>
                  <a:pt x="7459515" y="3432662"/>
                </a:lnTo>
                <a:lnTo>
                  <a:pt x="7458154" y="3434902"/>
                </a:lnTo>
                <a:lnTo>
                  <a:pt x="7456091" y="3455825"/>
                </a:lnTo>
                <a:cubicBezTo>
                  <a:pt x="7455865" y="3455850"/>
                  <a:pt x="7455638" y="3455877"/>
                  <a:pt x="7455413" y="3455903"/>
                </a:cubicBezTo>
                <a:cubicBezTo>
                  <a:pt x="7453843" y="3456557"/>
                  <a:pt x="7452596" y="3457940"/>
                  <a:pt x="7451989" y="3460886"/>
                </a:cubicBezTo>
                <a:cubicBezTo>
                  <a:pt x="7443388" y="3453296"/>
                  <a:pt x="7447961" y="3461529"/>
                  <a:pt x="7446929" y="3470886"/>
                </a:cubicBezTo>
                <a:cubicBezTo>
                  <a:pt x="7433341" y="3461186"/>
                  <a:pt x="7436171" y="3489615"/>
                  <a:pt x="7427213" y="3491353"/>
                </a:cubicBezTo>
                <a:cubicBezTo>
                  <a:pt x="7426761" y="3498443"/>
                  <a:pt x="7426037" y="3505767"/>
                  <a:pt x="7424990" y="3513143"/>
                </a:cubicBezTo>
                <a:lnTo>
                  <a:pt x="7424186" y="3517424"/>
                </a:lnTo>
                <a:cubicBezTo>
                  <a:pt x="7424132" y="3517438"/>
                  <a:pt x="7424077" y="3517453"/>
                  <a:pt x="7424024" y="3517467"/>
                </a:cubicBezTo>
                <a:cubicBezTo>
                  <a:pt x="7423536" y="3518305"/>
                  <a:pt x="7423153" y="3519678"/>
                  <a:pt x="7422883" y="3521896"/>
                </a:cubicBezTo>
                <a:lnTo>
                  <a:pt x="7422723" y="3525229"/>
                </a:lnTo>
                <a:lnTo>
                  <a:pt x="7421163" y="3533534"/>
                </a:lnTo>
                <a:lnTo>
                  <a:pt x="7419650" y="3536108"/>
                </a:lnTo>
                <a:lnTo>
                  <a:pt x="7417640" y="3536718"/>
                </a:lnTo>
                <a:lnTo>
                  <a:pt x="7417697" y="3537534"/>
                </a:lnTo>
                <a:cubicBezTo>
                  <a:pt x="7419749" y="3544077"/>
                  <a:pt x="7423989" y="3546875"/>
                  <a:pt x="7409814" y="3551598"/>
                </a:cubicBezTo>
                <a:cubicBezTo>
                  <a:pt x="7412376" y="3566128"/>
                  <a:pt x="7404108" y="3567090"/>
                  <a:pt x="7397719" y="3584844"/>
                </a:cubicBezTo>
                <a:cubicBezTo>
                  <a:pt x="7401116" y="3593573"/>
                  <a:pt x="7398130" y="3599358"/>
                  <a:pt x="7393057" y="3604546"/>
                </a:cubicBezTo>
                <a:cubicBezTo>
                  <a:pt x="7391792" y="3622895"/>
                  <a:pt x="7383125" y="3638008"/>
                  <a:pt x="7377811" y="3657793"/>
                </a:cubicBezTo>
                <a:cubicBezTo>
                  <a:pt x="7379886" y="3680874"/>
                  <a:pt x="7366255" y="3689531"/>
                  <a:pt x="7360624" y="3710685"/>
                </a:cubicBezTo>
                <a:cubicBezTo>
                  <a:pt x="7367950" y="3731637"/>
                  <a:pt x="7347999" y="3723947"/>
                  <a:pt x="7341489" y="3734006"/>
                </a:cubicBezTo>
                <a:lnTo>
                  <a:pt x="7340478" y="3737028"/>
                </a:lnTo>
                <a:lnTo>
                  <a:pt x="7340489" y="3745476"/>
                </a:lnTo>
                <a:lnTo>
                  <a:pt x="7340950" y="3748687"/>
                </a:lnTo>
                <a:cubicBezTo>
                  <a:pt x="7341098" y="3750887"/>
                  <a:pt x="7340976" y="3752333"/>
                  <a:pt x="7340653" y="3753314"/>
                </a:cubicBezTo>
                <a:lnTo>
                  <a:pt x="7340500" y="3753419"/>
                </a:lnTo>
                <a:lnTo>
                  <a:pt x="7340506" y="3757774"/>
                </a:lnTo>
                <a:cubicBezTo>
                  <a:pt x="7340847" y="3765147"/>
                  <a:pt x="7341495" y="3772345"/>
                  <a:pt x="7342369" y="3779218"/>
                </a:cubicBezTo>
                <a:cubicBezTo>
                  <a:pt x="7333890" y="3784348"/>
                  <a:pt x="7341949" y="3810090"/>
                  <a:pt x="7326800" y="3806225"/>
                </a:cubicBezTo>
                <a:cubicBezTo>
                  <a:pt x="7327524" y="3815461"/>
                  <a:pt x="7333545" y="3821456"/>
                  <a:pt x="7323686" y="3817640"/>
                </a:cubicBezTo>
                <a:cubicBezTo>
                  <a:pt x="7323637" y="3820659"/>
                  <a:pt x="7322668" y="3822449"/>
                  <a:pt x="7321247" y="3823678"/>
                </a:cubicBezTo>
                <a:lnTo>
                  <a:pt x="7320595" y="3824018"/>
                </a:lnTo>
                <a:lnTo>
                  <a:pt x="7322453" y="3844579"/>
                </a:lnTo>
                <a:lnTo>
                  <a:pt x="7321532" y="3847225"/>
                </a:lnTo>
                <a:lnTo>
                  <a:pt x="7324238" y="3860736"/>
                </a:lnTo>
                <a:lnTo>
                  <a:pt x="7324840" y="3867658"/>
                </a:lnTo>
                <a:lnTo>
                  <a:pt x="7326655" y="3869733"/>
                </a:lnTo>
                <a:cubicBezTo>
                  <a:pt x="7327701" y="3871909"/>
                  <a:pt x="7328023" y="3874942"/>
                  <a:pt x="7326706" y="3879891"/>
                </a:cubicBezTo>
                <a:lnTo>
                  <a:pt x="7326093" y="3881013"/>
                </a:lnTo>
                <a:lnTo>
                  <a:pt x="7328442" y="3889558"/>
                </a:lnTo>
                <a:cubicBezTo>
                  <a:pt x="7329602" y="3892339"/>
                  <a:pt x="7331138" y="3894839"/>
                  <a:pt x="7333203" y="3896924"/>
                </a:cubicBezTo>
                <a:cubicBezTo>
                  <a:pt x="7319795" y="3924445"/>
                  <a:pt x="7328820" y="3952004"/>
                  <a:pt x="7324908" y="3982658"/>
                </a:cubicBezTo>
                <a:cubicBezTo>
                  <a:pt x="7325522" y="4017325"/>
                  <a:pt x="7327874" y="4041416"/>
                  <a:pt x="7327588" y="4064228"/>
                </a:cubicBezTo>
                <a:cubicBezTo>
                  <a:pt x="7328735" y="4074940"/>
                  <a:pt x="7329351" y="4153102"/>
                  <a:pt x="7323186" y="4146664"/>
                </a:cubicBezTo>
                <a:cubicBezTo>
                  <a:pt x="7335189" y="4179829"/>
                  <a:pt x="7318370" y="4199117"/>
                  <a:pt x="7322488" y="4235901"/>
                </a:cubicBezTo>
                <a:cubicBezTo>
                  <a:pt x="7305909" y="4254573"/>
                  <a:pt x="7320783" y="4244884"/>
                  <a:pt x="7316645" y="4265209"/>
                </a:cubicBezTo>
                <a:cubicBezTo>
                  <a:pt x="7331133" y="4260631"/>
                  <a:pt x="7307179" y="4289560"/>
                  <a:pt x="7323069" y="4291857"/>
                </a:cubicBezTo>
                <a:cubicBezTo>
                  <a:pt x="7321814" y="4295483"/>
                  <a:pt x="7320095" y="4298923"/>
                  <a:pt x="7318251" y="4302359"/>
                </a:cubicBezTo>
                <a:lnTo>
                  <a:pt x="7317295" y="4304161"/>
                </a:lnTo>
                <a:lnTo>
                  <a:pt x="7316223" y="4311573"/>
                </a:lnTo>
                <a:lnTo>
                  <a:pt x="7312469" y="4313411"/>
                </a:lnTo>
                <a:lnTo>
                  <a:pt x="7306447" y="4403491"/>
                </a:lnTo>
                <a:cubicBezTo>
                  <a:pt x="7308849" y="4411399"/>
                  <a:pt x="7308497" y="4436984"/>
                  <a:pt x="7303688" y="4442497"/>
                </a:cubicBezTo>
                <a:cubicBezTo>
                  <a:pt x="7302637" y="4447969"/>
                  <a:pt x="7304327" y="4453942"/>
                  <a:pt x="7299181" y="4457128"/>
                </a:cubicBezTo>
                <a:cubicBezTo>
                  <a:pt x="7296154" y="4469016"/>
                  <a:pt x="7289197" y="4496240"/>
                  <a:pt x="7285530" y="4513823"/>
                </a:cubicBezTo>
                <a:cubicBezTo>
                  <a:pt x="7288769" y="4518560"/>
                  <a:pt x="7287100" y="4524649"/>
                  <a:pt x="7284412" y="4532609"/>
                </a:cubicBezTo>
                <a:lnTo>
                  <a:pt x="7282601" y="4540125"/>
                </a:lnTo>
                <a:lnTo>
                  <a:pt x="7291785" y="4563650"/>
                </a:lnTo>
                <a:lnTo>
                  <a:pt x="7284191" y="4636427"/>
                </a:lnTo>
                <a:lnTo>
                  <a:pt x="7292797" y="4672055"/>
                </a:lnTo>
                <a:cubicBezTo>
                  <a:pt x="7294304" y="4686552"/>
                  <a:pt x="7294421" y="4700466"/>
                  <a:pt x="7295425" y="4713953"/>
                </a:cubicBezTo>
                <a:cubicBezTo>
                  <a:pt x="7296104" y="4744441"/>
                  <a:pt x="7280378" y="4723911"/>
                  <a:pt x="7292574" y="4762180"/>
                </a:cubicBezTo>
                <a:cubicBezTo>
                  <a:pt x="7286719" y="4766152"/>
                  <a:pt x="7286266" y="4770971"/>
                  <a:pt x="7288689" y="4779168"/>
                </a:cubicBezTo>
                <a:cubicBezTo>
                  <a:pt x="7288592" y="4793971"/>
                  <a:pt x="7274303" y="4792486"/>
                  <a:pt x="7282355" y="4807636"/>
                </a:cubicBezTo>
                <a:cubicBezTo>
                  <a:pt x="7278556" y="4806204"/>
                  <a:pt x="7277539" y="4813202"/>
                  <a:pt x="7276505" y="4819678"/>
                </a:cubicBezTo>
                <a:lnTo>
                  <a:pt x="7273752" y="4823797"/>
                </a:lnTo>
                <a:lnTo>
                  <a:pt x="7283683" y="4847794"/>
                </a:lnTo>
                <a:cubicBezTo>
                  <a:pt x="7296832" y="4890479"/>
                  <a:pt x="7302379" y="4941877"/>
                  <a:pt x="7311552" y="4978326"/>
                </a:cubicBezTo>
                <a:cubicBezTo>
                  <a:pt x="7284161" y="4998846"/>
                  <a:pt x="7309660" y="4989594"/>
                  <a:pt x="7304880" y="5015024"/>
                </a:cubicBezTo>
                <a:cubicBezTo>
                  <a:pt x="7330355" y="5012307"/>
                  <a:pt x="7291032" y="5044485"/>
                  <a:pt x="7319932" y="5050993"/>
                </a:cubicBezTo>
                <a:cubicBezTo>
                  <a:pt x="7318148" y="5055414"/>
                  <a:pt x="7315506" y="5059493"/>
                  <a:pt x="7312641" y="5063537"/>
                </a:cubicBezTo>
                <a:lnTo>
                  <a:pt x="7311153" y="5065661"/>
                </a:lnTo>
                <a:lnTo>
                  <a:pt x="7310197" y="5075032"/>
                </a:lnTo>
                <a:lnTo>
                  <a:pt x="7303683" y="5076576"/>
                </a:lnTo>
                <a:lnTo>
                  <a:pt x="7297768" y="5089898"/>
                </a:lnTo>
                <a:cubicBezTo>
                  <a:pt x="7296519" y="5095057"/>
                  <a:pt x="7296302" y="5100805"/>
                  <a:pt x="7297750" y="5107454"/>
                </a:cubicBezTo>
                <a:cubicBezTo>
                  <a:pt x="7309447" y="5125240"/>
                  <a:pt x="7295812" y="5147341"/>
                  <a:pt x="7297014" y="5169708"/>
                </a:cubicBezTo>
                <a:lnTo>
                  <a:pt x="7300719" y="5180532"/>
                </a:lnTo>
                <a:lnTo>
                  <a:pt x="7295705" y="5210620"/>
                </a:lnTo>
                <a:lnTo>
                  <a:pt x="7296901" y="5212749"/>
                </a:lnTo>
                <a:cubicBezTo>
                  <a:pt x="7296704" y="5218058"/>
                  <a:pt x="7294377" y="5228574"/>
                  <a:pt x="7294523" y="5242477"/>
                </a:cubicBezTo>
                <a:lnTo>
                  <a:pt x="7297776" y="5296160"/>
                </a:lnTo>
                <a:lnTo>
                  <a:pt x="7289955" y="5304499"/>
                </a:lnTo>
                <a:lnTo>
                  <a:pt x="7286210" y="5305374"/>
                </a:lnTo>
                <a:lnTo>
                  <a:pt x="7286995" y="5320092"/>
                </a:lnTo>
                <a:lnTo>
                  <a:pt x="7281550" y="5330613"/>
                </a:lnTo>
                <a:lnTo>
                  <a:pt x="7285354" y="5340890"/>
                </a:lnTo>
                <a:lnTo>
                  <a:pt x="7281914" y="5354491"/>
                </a:lnTo>
                <a:cubicBezTo>
                  <a:pt x="7280017" y="5359352"/>
                  <a:pt x="7277725" y="5364763"/>
                  <a:pt x="7275918" y="5370917"/>
                </a:cubicBezTo>
                <a:lnTo>
                  <a:pt x="7267655" y="5384350"/>
                </a:lnTo>
                <a:lnTo>
                  <a:pt x="7263791" y="5406610"/>
                </a:lnTo>
                <a:cubicBezTo>
                  <a:pt x="7260956" y="5423841"/>
                  <a:pt x="7257650" y="5440271"/>
                  <a:pt x="7251522" y="5456222"/>
                </a:cubicBezTo>
                <a:cubicBezTo>
                  <a:pt x="7253699" y="5469913"/>
                  <a:pt x="7252931" y="5482529"/>
                  <a:pt x="7242311" y="5493751"/>
                </a:cubicBezTo>
                <a:cubicBezTo>
                  <a:pt x="7236636" y="5529727"/>
                  <a:pt x="7245809" y="5539513"/>
                  <a:pt x="7231835" y="5561252"/>
                </a:cubicBezTo>
                <a:cubicBezTo>
                  <a:pt x="7236311" y="5568555"/>
                  <a:pt x="7238499" y="5573475"/>
                  <a:pt x="7239152" y="5577121"/>
                </a:cubicBezTo>
                <a:cubicBezTo>
                  <a:pt x="7241111" y="5588065"/>
                  <a:pt x="7229268" y="5587525"/>
                  <a:pt x="7224043" y="5605355"/>
                </a:cubicBezTo>
                <a:cubicBezTo>
                  <a:pt x="7216774" y="5624244"/>
                  <a:pt x="7213225" y="5590845"/>
                  <a:pt x="7209229" y="5609118"/>
                </a:cubicBezTo>
                <a:cubicBezTo>
                  <a:pt x="7212098" y="5628346"/>
                  <a:pt x="7194168" y="5628785"/>
                  <a:pt x="7198222" y="5648700"/>
                </a:cubicBezTo>
                <a:cubicBezTo>
                  <a:pt x="7212577" y="5642705"/>
                  <a:pt x="7189541" y="5689259"/>
                  <a:pt x="7201221" y="5689771"/>
                </a:cubicBezTo>
                <a:cubicBezTo>
                  <a:pt x="7181618" y="5708428"/>
                  <a:pt x="7201258" y="5715573"/>
                  <a:pt x="7192555" y="5739098"/>
                </a:cubicBezTo>
                <a:cubicBezTo>
                  <a:pt x="7184486" y="5750478"/>
                  <a:pt x="7182208" y="5758416"/>
                  <a:pt x="7187522" y="5768603"/>
                </a:cubicBezTo>
                <a:cubicBezTo>
                  <a:pt x="7148692" y="5821144"/>
                  <a:pt x="7181577" y="5799065"/>
                  <a:pt x="7162500" y="5846928"/>
                </a:cubicBezTo>
                <a:lnTo>
                  <a:pt x="7160827" y="5850799"/>
                </a:lnTo>
                <a:lnTo>
                  <a:pt x="7163312" y="5866636"/>
                </a:lnTo>
                <a:cubicBezTo>
                  <a:pt x="7163884" y="5867070"/>
                  <a:pt x="7164455" y="5867505"/>
                  <a:pt x="7165029" y="5867939"/>
                </a:cubicBezTo>
                <a:lnTo>
                  <a:pt x="7142501" y="5914339"/>
                </a:lnTo>
                <a:lnTo>
                  <a:pt x="7143151" y="5921221"/>
                </a:lnTo>
                <a:lnTo>
                  <a:pt x="7123808" y="5950546"/>
                </a:lnTo>
                <a:lnTo>
                  <a:pt x="7116299" y="5966186"/>
                </a:lnTo>
                <a:lnTo>
                  <a:pt x="7106117" y="5983669"/>
                </a:lnTo>
                <a:lnTo>
                  <a:pt x="7109622" y="5995569"/>
                </a:lnTo>
                <a:cubicBezTo>
                  <a:pt x="7114727" y="6023526"/>
                  <a:pt x="7092983" y="6067450"/>
                  <a:pt x="7116605" y="6077139"/>
                </a:cubicBezTo>
                <a:cubicBezTo>
                  <a:pt x="7102148" y="6089933"/>
                  <a:pt x="7125501" y="6101908"/>
                  <a:pt x="7127573" y="6115892"/>
                </a:cubicBezTo>
                <a:cubicBezTo>
                  <a:pt x="7118381" y="6127056"/>
                  <a:pt x="7126331" y="6132595"/>
                  <a:pt x="7128098" y="6142737"/>
                </a:cubicBezTo>
                <a:cubicBezTo>
                  <a:pt x="7122429" y="6147329"/>
                  <a:pt x="7122724" y="6155912"/>
                  <a:pt x="7129375" y="6158833"/>
                </a:cubicBezTo>
                <a:cubicBezTo>
                  <a:pt x="7144709" y="6154689"/>
                  <a:pt x="7137060" y="6184499"/>
                  <a:pt x="7147635" y="6186714"/>
                </a:cubicBezTo>
                <a:cubicBezTo>
                  <a:pt x="7149842" y="6204016"/>
                  <a:pt x="7136414" y="6279145"/>
                  <a:pt x="7153343" y="6291871"/>
                </a:cubicBezTo>
                <a:cubicBezTo>
                  <a:pt x="7161381" y="6326852"/>
                  <a:pt x="7134450" y="6377408"/>
                  <a:pt x="7134923" y="6392273"/>
                </a:cubicBezTo>
                <a:cubicBezTo>
                  <a:pt x="7103997" y="6407024"/>
                  <a:pt x="7185503" y="6478818"/>
                  <a:pt x="7187236" y="6541940"/>
                </a:cubicBezTo>
                <a:cubicBezTo>
                  <a:pt x="7184250" y="6550446"/>
                  <a:pt x="7184290" y="6554993"/>
                  <a:pt x="7191340" y="6557275"/>
                </a:cubicBezTo>
                <a:cubicBezTo>
                  <a:pt x="7195412" y="6573685"/>
                  <a:pt x="7202070" y="6606060"/>
                  <a:pt x="7211670" y="6640404"/>
                </a:cubicBezTo>
                <a:cubicBezTo>
                  <a:pt x="7219591" y="6666216"/>
                  <a:pt x="7212698" y="6793331"/>
                  <a:pt x="7221085" y="6827708"/>
                </a:cubicBezTo>
                <a:lnTo>
                  <a:pt x="7227698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25806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12192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CD5D19B-3E98-DEAF-CD55-141E5956C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6" y="548640"/>
            <a:ext cx="9543405" cy="1188720"/>
          </a:xfrm>
        </p:spPr>
        <p:txBody>
          <a:bodyPr>
            <a:normAutofit/>
          </a:bodyPr>
          <a:lstStyle/>
          <a:p>
            <a:r>
              <a:rPr lang="da-DK">
                <a:solidFill>
                  <a:schemeClr val="tx1">
                    <a:lumMod val="85000"/>
                    <a:lumOff val="15000"/>
                  </a:schemeClr>
                </a:solidFill>
              </a:rPr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C5E7620-3ADA-7AA8-8596-07C5B4947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7987" y="2431765"/>
            <a:ext cx="8276026" cy="3320031"/>
          </a:xfrm>
        </p:spPr>
        <p:txBody>
          <a:bodyPr anchor="ctr">
            <a:normAutofit/>
          </a:bodyPr>
          <a:lstStyle/>
          <a:p>
            <a:r>
              <a:rPr lang="da-DK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Opsamling på grundlovens indførelse</a:t>
            </a:r>
          </a:p>
          <a:p>
            <a:r>
              <a:rPr lang="da-DK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 umiddelbare følger af grundloven</a:t>
            </a:r>
          </a:p>
          <a:p>
            <a:r>
              <a:rPr lang="da-DK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Andelsbevægelsen</a:t>
            </a:r>
          </a:p>
          <a:p>
            <a:r>
              <a:rPr lang="da-DK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Højskolebevægelsen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24586" y="5970896"/>
            <a:ext cx="9967416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686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12192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9A9696D-ADAB-6263-12A3-12780F2AF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6" y="548640"/>
            <a:ext cx="9543405" cy="1188720"/>
          </a:xfrm>
        </p:spPr>
        <p:txBody>
          <a:bodyPr>
            <a:normAutofit/>
          </a:bodyPr>
          <a:lstStyle/>
          <a:p>
            <a:endParaRPr lang="da-DK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7EC3FD3-4E7D-779F-DA4B-563466ED5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8300" y="1981201"/>
            <a:ext cx="8595713" cy="377059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da-DK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1: </a:t>
            </a:r>
            <a:r>
              <a:rPr lang="da-DK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Helvetica" pitchFamily="2" charset="0"/>
              </a:rPr>
              <a:t>Peter, Sara, Christian, Marie Louise, Sofie Stoklund</a:t>
            </a:r>
          </a:p>
          <a:p>
            <a:pPr marL="0" indent="0">
              <a:buNone/>
            </a:pPr>
            <a:r>
              <a:rPr lang="da-DK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Helvetica" pitchFamily="2" charset="0"/>
              </a:rPr>
              <a:t>2: Matilde Raunholt, Savannah, Andrea, Freja </a:t>
            </a:r>
          </a:p>
          <a:p>
            <a:pPr marL="0" indent="0">
              <a:buNone/>
            </a:pPr>
            <a:r>
              <a:rPr lang="da-DK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Helvetica" pitchFamily="2" charset="0"/>
              </a:rPr>
              <a:t>3: Anneline, Sofie </a:t>
            </a:r>
            <a:r>
              <a:rPr lang="da-DK" sz="16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Helvetica" pitchFamily="2" charset="0"/>
              </a:rPr>
              <a:t>Skyldahl</a:t>
            </a:r>
            <a:r>
              <a:rPr lang="da-DK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, </a:t>
            </a:r>
            <a:r>
              <a:rPr lang="da-DK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Helvetica" pitchFamily="2" charset="0"/>
              </a:rPr>
              <a:t>Johanne</a:t>
            </a:r>
            <a:r>
              <a:rPr lang="da-DK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, </a:t>
            </a:r>
            <a:r>
              <a:rPr lang="da-DK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Helvetica" pitchFamily="2" charset="0"/>
              </a:rPr>
              <a:t>Marcus</a:t>
            </a:r>
          </a:p>
          <a:p>
            <a:pPr marL="0" indent="0">
              <a:buNone/>
            </a:pPr>
            <a:r>
              <a:rPr lang="da-DK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Helvetica" pitchFamily="2" charset="0"/>
              </a:rPr>
              <a:t>4: Noah, Thea, Sebastian, Sofie Pind</a:t>
            </a:r>
          </a:p>
          <a:p>
            <a:pPr marL="0" indent="0">
              <a:buNone/>
            </a:pPr>
            <a:r>
              <a:rPr lang="da-DK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Helvetica" pitchFamily="2" charset="0"/>
              </a:rPr>
              <a:t>5: Frederikke, Amalie, Malthe, Maria </a:t>
            </a:r>
            <a:r>
              <a:rPr lang="da-DK" sz="16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Helvetica" pitchFamily="2" charset="0"/>
              </a:rPr>
              <a:t>Voetmand</a:t>
            </a:r>
            <a:endParaRPr lang="da-DK" sz="1600" b="0" i="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Helvetica" pitchFamily="2" charset="0"/>
            </a:endParaRPr>
          </a:p>
          <a:p>
            <a:pPr marL="0" indent="0">
              <a:buNone/>
            </a:pPr>
            <a:r>
              <a:rPr lang="da-DK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Helvetica" pitchFamily="2" charset="0"/>
              </a:rPr>
              <a:t> 6: Mathias, Lærke, </a:t>
            </a:r>
            <a:r>
              <a:rPr lang="da-DK" sz="16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Helvetica" pitchFamily="2" charset="0"/>
              </a:rPr>
              <a:t>Mayoora</a:t>
            </a:r>
            <a:r>
              <a:rPr lang="da-DK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, </a:t>
            </a:r>
            <a:r>
              <a:rPr lang="da-DK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Helvetica" pitchFamily="2" charset="0"/>
              </a:rPr>
              <a:t>Maria Hansen</a:t>
            </a:r>
          </a:p>
          <a:p>
            <a:pPr marL="0" indent="0">
              <a:buNone/>
            </a:pPr>
            <a:r>
              <a:rPr lang="da-DK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Helvetica" pitchFamily="2" charset="0"/>
              </a:rPr>
              <a:t>7: Emilie, Gustav, Dicte, Lasse, Mathilde Handberg</a:t>
            </a:r>
          </a:p>
          <a:p>
            <a:pPr marL="0" indent="0">
              <a:buNone/>
            </a:pPr>
            <a:endParaRPr lang="da-DK" sz="16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2" charset="0"/>
            </a:endParaRPr>
          </a:p>
          <a:p>
            <a:pPr marL="0" indent="0">
              <a:buNone/>
            </a:pPr>
            <a:endParaRPr lang="da-DK" sz="1100" b="0" i="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Helvetica" pitchFamily="2" charset="0"/>
            </a:endParaRPr>
          </a:p>
          <a:p>
            <a:pPr marL="0" indent="0">
              <a:buNone/>
            </a:pPr>
            <a:endParaRPr lang="da-DK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24586" y="5970896"/>
            <a:ext cx="9967416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879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38B67A89-1BCF-C4AC-CFB4-17E80DCF32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519" r="5422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250A2B-4727-04B1-9545-3FF3E8BDA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 err="1"/>
              <a:t>Grundloven</a:t>
            </a:r>
            <a:r>
              <a:rPr lang="en-US" sz="4000" dirty="0"/>
              <a:t> </a:t>
            </a:r>
            <a:r>
              <a:rPr lang="en-US" sz="4000" dirty="0" err="1"/>
              <a:t>af</a:t>
            </a:r>
            <a:r>
              <a:rPr lang="en-US" sz="4000" dirty="0"/>
              <a:t> 1849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C8A107BC-4105-4025-C5D6-E4F8CC358C1A}"/>
              </a:ext>
            </a:extLst>
          </p:cNvPr>
          <p:cNvSpPr txBox="1"/>
          <p:nvPr/>
        </p:nvSpPr>
        <p:spPr>
          <a:xfrm>
            <a:off x="838200" y="2434201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Se </a:t>
            </a:r>
            <a:r>
              <a:rPr lang="en-US" sz="2000" dirty="0" err="1"/>
              <a:t>tilbage</a:t>
            </a:r>
            <a:r>
              <a:rPr lang="en-US" sz="2000" dirty="0"/>
              <a:t> </a:t>
            </a:r>
            <a:r>
              <a:rPr lang="en-US" sz="2000" dirty="0" err="1"/>
              <a:t>på</a:t>
            </a:r>
            <a:r>
              <a:rPr lang="en-US" sz="2000" dirty="0"/>
              <a:t> </a:t>
            </a:r>
            <a:r>
              <a:rPr lang="en-US" sz="2000" dirty="0" err="1"/>
              <a:t>sidste</a:t>
            </a:r>
            <a:r>
              <a:rPr lang="en-US" sz="2000" dirty="0"/>
              <a:t> time </a:t>
            </a:r>
            <a:r>
              <a:rPr lang="en-US" sz="2000" dirty="0" err="1"/>
              <a:t>og</a:t>
            </a:r>
            <a:r>
              <a:rPr lang="en-US" sz="2000" dirty="0"/>
              <a:t> find</a:t>
            </a:r>
            <a:r>
              <a:rPr lang="en-US" sz="2000" dirty="0">
                <a:effectLst/>
              </a:rPr>
              <a:t> 3-4 </a:t>
            </a:r>
            <a:r>
              <a:rPr lang="en-US" sz="2000" dirty="0" err="1">
                <a:effectLst/>
              </a:rPr>
              <a:t>kendetegn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ved</a:t>
            </a:r>
            <a:r>
              <a:rPr lang="en-US" sz="2000" dirty="0">
                <a:effectLst/>
              </a:rPr>
              <a:t> </a:t>
            </a:r>
            <a:r>
              <a:rPr lang="en-US" sz="2000" dirty="0" err="1"/>
              <a:t>G</a:t>
            </a:r>
            <a:r>
              <a:rPr lang="en-US" sz="2000" dirty="0" err="1">
                <a:effectLst/>
              </a:rPr>
              <a:t>rundloven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af</a:t>
            </a:r>
            <a:r>
              <a:rPr lang="en-US" sz="2000" dirty="0">
                <a:effectLst/>
              </a:rPr>
              <a:t> 1848 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Vær</a:t>
            </a:r>
            <a:r>
              <a:rPr lang="en-US" sz="2000" dirty="0"/>
              <a:t> </a:t>
            </a:r>
            <a:r>
              <a:rPr lang="en-US" sz="2000" dirty="0" err="1"/>
              <a:t>klar</a:t>
            </a:r>
            <a:r>
              <a:rPr lang="en-US" sz="2000" dirty="0"/>
              <a:t> </a:t>
            </a:r>
            <a:r>
              <a:rPr lang="en-US" sz="2000" dirty="0" err="1"/>
              <a:t>til</a:t>
            </a:r>
            <a:r>
              <a:rPr lang="en-US" sz="2000" dirty="0"/>
              <a:t> </a:t>
            </a:r>
            <a:r>
              <a:rPr lang="en-US" sz="2000" dirty="0" err="1"/>
              <a:t>eventuelt</a:t>
            </a:r>
            <a:r>
              <a:rPr lang="en-US" sz="2000" dirty="0"/>
              <a:t> at </a:t>
            </a:r>
            <a:r>
              <a:rPr lang="en-US" sz="2000" dirty="0" err="1"/>
              <a:t>følge</a:t>
            </a:r>
            <a:r>
              <a:rPr lang="en-US" sz="2000" dirty="0"/>
              <a:t> den op </a:t>
            </a:r>
            <a:r>
              <a:rPr lang="en-US" sz="2000" dirty="0">
                <a:effectLst/>
              </a:rPr>
              <a:t>med </a:t>
            </a:r>
            <a:r>
              <a:rPr lang="en-US" sz="2000" dirty="0" err="1">
                <a:effectLst/>
              </a:rPr>
              <a:t>en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kommentar</a:t>
            </a:r>
            <a:r>
              <a:rPr lang="en-US" sz="2000" dirty="0">
                <a:effectLst/>
              </a:rPr>
              <a:t> om, </a:t>
            </a:r>
            <a:r>
              <a:rPr lang="en-US" sz="2000" dirty="0" err="1">
                <a:effectLst/>
              </a:rPr>
              <a:t>hvorfor</a:t>
            </a:r>
            <a:r>
              <a:rPr lang="en-US" sz="2000" dirty="0">
                <a:effectLst/>
              </a:rPr>
              <a:t> det er relevant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90482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821940F-7A1D-4ACC-85B4-A932898A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6674508-81D3-48CF-96BF-7FC60EAA5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741994" cy="6858000"/>
          </a:xfrm>
          <a:custGeom>
            <a:avLst/>
            <a:gdLst>
              <a:gd name="connsiteX0" fmla="*/ 0 w 6568309"/>
              <a:gd name="connsiteY0" fmla="*/ 0 h 6858000"/>
              <a:gd name="connsiteX1" fmla="*/ 362841 w 6568309"/>
              <a:gd name="connsiteY1" fmla="*/ 0 h 6858000"/>
              <a:gd name="connsiteX2" fmla="*/ 523269 w 6568309"/>
              <a:gd name="connsiteY2" fmla="*/ 0 h 6858000"/>
              <a:gd name="connsiteX3" fmla="*/ 1343025 w 6568309"/>
              <a:gd name="connsiteY3" fmla="*/ 0 h 6858000"/>
              <a:gd name="connsiteX4" fmla="*/ 1705866 w 6568309"/>
              <a:gd name="connsiteY4" fmla="*/ 0 h 6858000"/>
              <a:gd name="connsiteX5" fmla="*/ 1866294 w 6568309"/>
              <a:gd name="connsiteY5" fmla="*/ 0 h 6858000"/>
              <a:gd name="connsiteX6" fmla="*/ 5225154 w 6568309"/>
              <a:gd name="connsiteY6" fmla="*/ 0 h 6858000"/>
              <a:gd name="connsiteX7" fmla="*/ 6568179 w 6568309"/>
              <a:gd name="connsiteY7" fmla="*/ 0 h 6858000"/>
              <a:gd name="connsiteX8" fmla="*/ 6568309 w 6568309"/>
              <a:gd name="connsiteY8" fmla="*/ 1 h 6858000"/>
              <a:gd name="connsiteX9" fmla="*/ 6562951 w 6568309"/>
              <a:gd name="connsiteY9" fmla="*/ 30700 h 6858000"/>
              <a:gd name="connsiteX10" fmla="*/ 6547446 w 6568309"/>
              <a:gd name="connsiteY10" fmla="*/ 310025 h 6858000"/>
              <a:gd name="connsiteX11" fmla="*/ 6558316 w 6568309"/>
              <a:gd name="connsiteY11" fmla="*/ 443960 h 6858000"/>
              <a:gd name="connsiteX12" fmla="*/ 6528896 w 6568309"/>
              <a:gd name="connsiteY12" fmla="*/ 642659 h 6858000"/>
              <a:gd name="connsiteX13" fmla="*/ 6523095 w 6568309"/>
              <a:gd name="connsiteY13" fmla="*/ 673307 h 6858000"/>
              <a:gd name="connsiteX14" fmla="*/ 6496169 w 6568309"/>
              <a:gd name="connsiteY14" fmla="*/ 839641 h 6858000"/>
              <a:gd name="connsiteX15" fmla="*/ 6450789 w 6568309"/>
              <a:gd name="connsiteY15" fmla="*/ 958357 h 6858000"/>
              <a:gd name="connsiteX16" fmla="*/ 6453996 w 6568309"/>
              <a:gd name="connsiteY16" fmla="*/ 963398 h 6858000"/>
              <a:gd name="connsiteX17" fmla="*/ 6419467 w 6568309"/>
              <a:gd name="connsiteY17" fmla="*/ 1117169 h 6858000"/>
              <a:gd name="connsiteX18" fmla="*/ 6417348 w 6568309"/>
              <a:gd name="connsiteY18" fmla="*/ 1144352 h 6858000"/>
              <a:gd name="connsiteX19" fmla="*/ 6418473 w 6568309"/>
              <a:gd name="connsiteY19" fmla="*/ 1164484 h 6858000"/>
              <a:gd name="connsiteX20" fmla="*/ 6406979 w 6568309"/>
              <a:gd name="connsiteY20" fmla="*/ 1213829 h 6858000"/>
              <a:gd name="connsiteX21" fmla="*/ 6381928 w 6568309"/>
              <a:gd name="connsiteY21" fmla="*/ 1294823 h 6858000"/>
              <a:gd name="connsiteX22" fmla="*/ 6377948 w 6568309"/>
              <a:gd name="connsiteY22" fmla="*/ 1312193 h 6858000"/>
              <a:gd name="connsiteX23" fmla="*/ 6379894 w 6568309"/>
              <a:gd name="connsiteY23" fmla="*/ 1327626 h 6858000"/>
              <a:gd name="connsiteX24" fmla="*/ 6385024 w 6568309"/>
              <a:gd name="connsiteY24" fmla="*/ 1331644 h 6858000"/>
              <a:gd name="connsiteX25" fmla="*/ 6383696 w 6568309"/>
              <a:gd name="connsiteY25" fmla="*/ 1341276 h 6858000"/>
              <a:gd name="connsiteX26" fmla="*/ 6384464 w 6568309"/>
              <a:gd name="connsiteY26" fmla="*/ 1343945 h 6858000"/>
              <a:gd name="connsiteX27" fmla="*/ 6387748 w 6568309"/>
              <a:gd name="connsiteY27" fmla="*/ 1359134 h 6858000"/>
              <a:gd name="connsiteX28" fmla="*/ 6364157 w 6568309"/>
              <a:gd name="connsiteY28" fmla="*/ 1427803 h 6858000"/>
              <a:gd name="connsiteX29" fmla="*/ 6335874 w 6568309"/>
              <a:gd name="connsiteY29" fmla="*/ 1540278 h 6858000"/>
              <a:gd name="connsiteX30" fmla="*/ 6331892 w 6568309"/>
              <a:gd name="connsiteY30" fmla="*/ 1547262 h 6858000"/>
              <a:gd name="connsiteX31" fmla="*/ 6332744 w 6568309"/>
              <a:gd name="connsiteY31" fmla="*/ 1577056 h 6858000"/>
              <a:gd name="connsiteX32" fmla="*/ 6333604 w 6568309"/>
              <a:gd name="connsiteY32" fmla="*/ 1595898 h 6858000"/>
              <a:gd name="connsiteX33" fmla="*/ 6324749 w 6568309"/>
              <a:gd name="connsiteY33" fmla="*/ 1703726 h 6858000"/>
              <a:gd name="connsiteX34" fmla="*/ 6329594 w 6568309"/>
              <a:gd name="connsiteY34" fmla="*/ 1809535 h 6858000"/>
              <a:gd name="connsiteX35" fmla="*/ 6329062 w 6568309"/>
              <a:gd name="connsiteY35" fmla="*/ 2018310 h 6858000"/>
              <a:gd name="connsiteX36" fmla="*/ 6321735 w 6568309"/>
              <a:gd name="connsiteY36" fmla="*/ 2071355 h 6858000"/>
              <a:gd name="connsiteX37" fmla="*/ 6322678 w 6568309"/>
              <a:gd name="connsiteY37" fmla="*/ 2141166 h 6858000"/>
              <a:gd name="connsiteX38" fmla="*/ 6321340 w 6568309"/>
              <a:gd name="connsiteY38" fmla="*/ 2154548 h 6858000"/>
              <a:gd name="connsiteX39" fmla="*/ 6316582 w 6568309"/>
              <a:gd name="connsiteY39" fmla="*/ 2158153 h 6858000"/>
              <a:gd name="connsiteX40" fmla="*/ 6311428 w 6568309"/>
              <a:gd name="connsiteY40" fmla="*/ 2178174 h 6858000"/>
              <a:gd name="connsiteX41" fmla="*/ 6310192 w 6568309"/>
              <a:gd name="connsiteY41" fmla="*/ 2202858 h 6858000"/>
              <a:gd name="connsiteX42" fmla="*/ 6309211 w 6568309"/>
              <a:gd name="connsiteY42" fmla="*/ 2320214 h 6858000"/>
              <a:gd name="connsiteX43" fmla="*/ 6300151 w 6568309"/>
              <a:gd name="connsiteY43" fmla="*/ 2417011 h 6858000"/>
              <a:gd name="connsiteX44" fmla="*/ 6295176 w 6568309"/>
              <a:gd name="connsiteY44" fmla="*/ 2454207 h 6858000"/>
              <a:gd name="connsiteX45" fmla="*/ 6293727 w 6568309"/>
              <a:gd name="connsiteY45" fmla="*/ 2487203 h 6858000"/>
              <a:gd name="connsiteX46" fmla="*/ 6285477 w 6568309"/>
              <a:gd name="connsiteY46" fmla="*/ 2512282 h 6858000"/>
              <a:gd name="connsiteX47" fmla="*/ 6286205 w 6568309"/>
              <a:gd name="connsiteY47" fmla="*/ 2514318 h 6858000"/>
              <a:gd name="connsiteX48" fmla="*/ 6304629 w 6568309"/>
              <a:gd name="connsiteY48" fmla="*/ 2574334 h 6858000"/>
              <a:gd name="connsiteX49" fmla="*/ 6303842 w 6568309"/>
              <a:gd name="connsiteY49" fmla="*/ 2579877 h 6858000"/>
              <a:gd name="connsiteX50" fmla="*/ 6303953 w 6568309"/>
              <a:gd name="connsiteY50" fmla="*/ 2608928 h 6858000"/>
              <a:gd name="connsiteX51" fmla="*/ 6303530 w 6568309"/>
              <a:gd name="connsiteY51" fmla="*/ 2613111 h 6858000"/>
              <a:gd name="connsiteX52" fmla="*/ 6297474 w 6568309"/>
              <a:gd name="connsiteY52" fmla="*/ 2621996 h 6858000"/>
              <a:gd name="connsiteX53" fmla="*/ 6299263 w 6568309"/>
              <a:gd name="connsiteY53" fmla="*/ 2634265 h 6858000"/>
              <a:gd name="connsiteX54" fmla="*/ 6293065 w 6568309"/>
              <a:gd name="connsiteY54" fmla="*/ 2647237 h 6858000"/>
              <a:gd name="connsiteX55" fmla="*/ 6297496 w 6568309"/>
              <a:gd name="connsiteY55" fmla="*/ 2650786 h 6858000"/>
              <a:gd name="connsiteX56" fmla="*/ 6301708 w 6568309"/>
              <a:gd name="connsiteY56" fmla="*/ 2661993 h 6858000"/>
              <a:gd name="connsiteX57" fmla="*/ 6295884 w 6568309"/>
              <a:gd name="connsiteY57" fmla="*/ 2670949 h 6858000"/>
              <a:gd name="connsiteX58" fmla="*/ 6291714 w 6568309"/>
              <a:gd name="connsiteY58" fmla="*/ 2690255 h 6858000"/>
              <a:gd name="connsiteX59" fmla="*/ 6292327 w 6568309"/>
              <a:gd name="connsiteY59" fmla="*/ 2695683 h 6858000"/>
              <a:gd name="connsiteX60" fmla="*/ 6284410 w 6568309"/>
              <a:gd name="connsiteY60" fmla="*/ 2713964 h 6858000"/>
              <a:gd name="connsiteX61" fmla="*/ 6280410 w 6568309"/>
              <a:gd name="connsiteY61" fmla="*/ 2730175 h 6858000"/>
              <a:gd name="connsiteX62" fmla="*/ 6288082 w 6568309"/>
              <a:gd name="connsiteY62" fmla="*/ 2763497 h 6858000"/>
              <a:gd name="connsiteX63" fmla="*/ 6260924 w 6568309"/>
              <a:gd name="connsiteY63" fmla="*/ 3051539 h 6858000"/>
              <a:gd name="connsiteX64" fmla="*/ 6210151 w 6568309"/>
              <a:gd name="connsiteY64" fmla="*/ 3335396 h 6858000"/>
              <a:gd name="connsiteX65" fmla="*/ 6212034 w 6568309"/>
              <a:gd name="connsiteY65" fmla="*/ 3456509 h 6858000"/>
              <a:gd name="connsiteX66" fmla="*/ 6197490 w 6568309"/>
              <a:gd name="connsiteY66" fmla="*/ 3531827 h 6858000"/>
              <a:gd name="connsiteX67" fmla="*/ 6208018 w 6568309"/>
              <a:gd name="connsiteY67" fmla="*/ 3570877 h 6858000"/>
              <a:gd name="connsiteX68" fmla="*/ 6205920 w 6568309"/>
              <a:gd name="connsiteY68" fmla="*/ 3583849 h 6858000"/>
              <a:gd name="connsiteX69" fmla="*/ 6199616 w 6568309"/>
              <a:gd name="connsiteY69" fmla="*/ 3592763 h 6858000"/>
              <a:gd name="connsiteX70" fmla="*/ 6181288 w 6568309"/>
              <a:gd name="connsiteY70" fmla="*/ 3653485 h 6858000"/>
              <a:gd name="connsiteX71" fmla="*/ 6175963 w 6568309"/>
              <a:gd name="connsiteY71" fmla="*/ 3670528 h 6858000"/>
              <a:gd name="connsiteX72" fmla="*/ 6176722 w 6568309"/>
              <a:gd name="connsiteY72" fmla="*/ 3685990 h 6858000"/>
              <a:gd name="connsiteX73" fmla="*/ 6181549 w 6568309"/>
              <a:gd name="connsiteY73" fmla="*/ 3690283 h 6858000"/>
              <a:gd name="connsiteX74" fmla="*/ 6179476 w 6568309"/>
              <a:gd name="connsiteY74" fmla="*/ 3699787 h 6858000"/>
              <a:gd name="connsiteX75" fmla="*/ 6180040 w 6568309"/>
              <a:gd name="connsiteY75" fmla="*/ 3702486 h 6858000"/>
              <a:gd name="connsiteX76" fmla="*/ 6182155 w 6568309"/>
              <a:gd name="connsiteY76" fmla="*/ 3717784 h 6858000"/>
              <a:gd name="connsiteX77" fmla="*/ 6158980 w 6568309"/>
              <a:gd name="connsiteY77" fmla="*/ 3746229 h 6858000"/>
              <a:gd name="connsiteX78" fmla="*/ 6096049 w 6568309"/>
              <a:gd name="connsiteY78" fmla="*/ 3924910 h 6858000"/>
              <a:gd name="connsiteX79" fmla="*/ 6069712 w 6568309"/>
              <a:gd name="connsiteY79" fmla="*/ 3989353 h 6858000"/>
              <a:gd name="connsiteX80" fmla="*/ 6067330 w 6568309"/>
              <a:gd name="connsiteY80" fmla="*/ 4033899 h 6858000"/>
              <a:gd name="connsiteX81" fmla="*/ 6061081 w 6568309"/>
              <a:gd name="connsiteY81" fmla="*/ 4142250 h 6858000"/>
              <a:gd name="connsiteX82" fmla="*/ 6042858 w 6568309"/>
              <a:gd name="connsiteY82" fmla="*/ 4329442 h 6858000"/>
              <a:gd name="connsiteX83" fmla="*/ 6034182 w 6568309"/>
              <a:gd name="connsiteY83" fmla="*/ 4456184 h 6858000"/>
              <a:gd name="connsiteX84" fmla="*/ 6029178 w 6568309"/>
              <a:gd name="connsiteY84" fmla="*/ 4468478 h 6858000"/>
              <a:gd name="connsiteX85" fmla="*/ 6029974 w 6568309"/>
              <a:gd name="connsiteY85" fmla="*/ 4469862 h 6858000"/>
              <a:gd name="connsiteX86" fmla="*/ 6028340 w 6568309"/>
              <a:gd name="connsiteY86" fmla="*/ 4483797 h 6858000"/>
              <a:gd name="connsiteX87" fmla="*/ 6025168 w 6568309"/>
              <a:gd name="connsiteY87" fmla="*/ 4487091 h 6858000"/>
              <a:gd name="connsiteX88" fmla="*/ 6023164 w 6568309"/>
              <a:gd name="connsiteY88" fmla="*/ 4496728 h 6858000"/>
              <a:gd name="connsiteX89" fmla="*/ 6016839 w 6568309"/>
              <a:gd name="connsiteY89" fmla="*/ 4515918 h 6858000"/>
              <a:gd name="connsiteX90" fmla="*/ 6017886 w 6568309"/>
              <a:gd name="connsiteY90" fmla="*/ 4519316 h 6858000"/>
              <a:gd name="connsiteX91" fmla="*/ 6011819 w 6568309"/>
              <a:gd name="connsiteY91" fmla="*/ 4547957 h 6858000"/>
              <a:gd name="connsiteX92" fmla="*/ 6012791 w 6568309"/>
              <a:gd name="connsiteY92" fmla="*/ 4548262 h 6858000"/>
              <a:gd name="connsiteX93" fmla="*/ 6015703 w 6568309"/>
              <a:gd name="connsiteY93" fmla="*/ 4555939 h 6858000"/>
              <a:gd name="connsiteX94" fmla="*/ 6018854 w 6568309"/>
              <a:gd name="connsiteY94" fmla="*/ 4570815 h 6858000"/>
              <a:gd name="connsiteX95" fmla="*/ 6033000 w 6568309"/>
              <a:gd name="connsiteY95" fmla="*/ 4633846 h 6858000"/>
              <a:gd name="connsiteX96" fmla="*/ 6032325 w 6568309"/>
              <a:gd name="connsiteY96" fmla="*/ 4639816 h 6858000"/>
              <a:gd name="connsiteX97" fmla="*/ 6032549 w 6568309"/>
              <a:gd name="connsiteY97" fmla="*/ 4639923 h 6858000"/>
              <a:gd name="connsiteX98" fmla="*/ 6032309 w 6568309"/>
              <a:gd name="connsiteY98" fmla="*/ 4646192 h 6858000"/>
              <a:gd name="connsiteX99" fmla="*/ 6031095 w 6568309"/>
              <a:gd name="connsiteY99" fmla="*/ 4650706 h 6858000"/>
              <a:gd name="connsiteX100" fmla="*/ 6029786 w 6568309"/>
              <a:gd name="connsiteY100" fmla="*/ 4662290 h 6858000"/>
              <a:gd name="connsiteX101" fmla="*/ 6030911 w 6568309"/>
              <a:gd name="connsiteY101" fmla="*/ 4666180 h 6858000"/>
              <a:gd name="connsiteX102" fmla="*/ 6033630 w 6568309"/>
              <a:gd name="connsiteY102" fmla="*/ 4667585 h 6858000"/>
              <a:gd name="connsiteX103" fmla="*/ 6033189 w 6568309"/>
              <a:gd name="connsiteY103" fmla="*/ 4668660 h 6858000"/>
              <a:gd name="connsiteX104" fmla="*/ 6038764 w 6568309"/>
              <a:gd name="connsiteY104" fmla="*/ 4689807 h 6858000"/>
              <a:gd name="connsiteX105" fmla="*/ 6042217 w 6568309"/>
              <a:gd name="connsiteY105" fmla="*/ 4737890 h 6858000"/>
              <a:gd name="connsiteX106" fmla="*/ 6040543 w 6568309"/>
              <a:gd name="connsiteY106" fmla="*/ 4765657 h 6858000"/>
              <a:gd name="connsiteX107" fmla="*/ 6039956 w 6568309"/>
              <a:gd name="connsiteY107" fmla="*/ 4841463 h 6858000"/>
              <a:gd name="connsiteX108" fmla="*/ 6057123 w 6568309"/>
              <a:gd name="connsiteY108" fmla="*/ 4969863 h 6858000"/>
              <a:gd name="connsiteX109" fmla="*/ 6055039 w 6568309"/>
              <a:gd name="connsiteY109" fmla="*/ 4974028 h 6858000"/>
              <a:gd name="connsiteX110" fmla="*/ 6053462 w 6568309"/>
              <a:gd name="connsiteY110" fmla="*/ 4980318 h 6858000"/>
              <a:gd name="connsiteX111" fmla="*/ 6053643 w 6568309"/>
              <a:gd name="connsiteY111" fmla="*/ 4980501 h 6858000"/>
              <a:gd name="connsiteX112" fmla="*/ 6051733 w 6568309"/>
              <a:gd name="connsiteY112" fmla="*/ 4986338 h 6858000"/>
              <a:gd name="connsiteX113" fmla="*/ 6049602 w 6568309"/>
              <a:gd name="connsiteY113" fmla="*/ 4991296 h 6858000"/>
              <a:gd name="connsiteX114" fmla="*/ 6075165 w 6568309"/>
              <a:gd name="connsiteY114" fmla="*/ 5076895 h 6858000"/>
              <a:gd name="connsiteX115" fmla="*/ 6073751 w 6568309"/>
              <a:gd name="connsiteY115" fmla="*/ 5081568 h 6858000"/>
              <a:gd name="connsiteX116" fmla="*/ 6073150 w 6568309"/>
              <a:gd name="connsiteY116" fmla="*/ 5088173 h 6858000"/>
              <a:gd name="connsiteX117" fmla="*/ 6073355 w 6568309"/>
              <a:gd name="connsiteY117" fmla="*/ 5088300 h 6858000"/>
              <a:gd name="connsiteX118" fmla="*/ 6072362 w 6568309"/>
              <a:gd name="connsiteY118" fmla="*/ 5094558 h 6858000"/>
              <a:gd name="connsiteX119" fmla="*/ 6064726 w 6568309"/>
              <a:gd name="connsiteY119" fmla="*/ 5125620 h 6858000"/>
              <a:gd name="connsiteX120" fmla="*/ 6065415 w 6568309"/>
              <a:gd name="connsiteY120" fmla="*/ 5268004 h 6858000"/>
              <a:gd name="connsiteX121" fmla="*/ 6066081 w 6568309"/>
              <a:gd name="connsiteY121" fmla="*/ 5269530 h 6858000"/>
              <a:gd name="connsiteX122" fmla="*/ 6043407 w 6568309"/>
              <a:gd name="connsiteY122" fmla="*/ 5390941 h 6858000"/>
              <a:gd name="connsiteX123" fmla="*/ 6025377 w 6568309"/>
              <a:gd name="connsiteY123" fmla="*/ 5539927 h 6858000"/>
              <a:gd name="connsiteX124" fmla="*/ 6010052 w 6568309"/>
              <a:gd name="connsiteY124" fmla="*/ 5791594 h 6858000"/>
              <a:gd name="connsiteX125" fmla="*/ 5994220 w 6568309"/>
              <a:gd name="connsiteY125" fmla="*/ 5855206 h 6858000"/>
              <a:gd name="connsiteX126" fmla="*/ 5982580 w 6568309"/>
              <a:gd name="connsiteY126" fmla="*/ 5873582 h 6858000"/>
              <a:gd name="connsiteX127" fmla="*/ 5983608 w 6568309"/>
              <a:gd name="connsiteY127" fmla="*/ 5876037 h 6858000"/>
              <a:gd name="connsiteX128" fmla="*/ 5983535 w 6568309"/>
              <a:gd name="connsiteY128" fmla="*/ 5886534 h 6858000"/>
              <a:gd name="connsiteX129" fmla="*/ 5988737 w 6568309"/>
              <a:gd name="connsiteY129" fmla="*/ 5888644 h 6858000"/>
              <a:gd name="connsiteX130" fmla="*/ 5992371 w 6568309"/>
              <a:gd name="connsiteY130" fmla="*/ 5903832 h 6858000"/>
              <a:gd name="connsiteX131" fmla="*/ 5990780 w 6568309"/>
              <a:gd name="connsiteY131" fmla="*/ 5923391 h 6858000"/>
              <a:gd name="connsiteX132" fmla="*/ 5993870 w 6568309"/>
              <a:gd name="connsiteY132" fmla="*/ 6013205 h 6858000"/>
              <a:gd name="connsiteX133" fmla="*/ 5997673 w 6568309"/>
              <a:gd name="connsiteY133" fmla="*/ 6074018 h 6858000"/>
              <a:gd name="connsiteX134" fmla="*/ 6014840 w 6568309"/>
              <a:gd name="connsiteY134" fmla="*/ 6130837 h 6858000"/>
              <a:gd name="connsiteX135" fmla="*/ 6010704 w 6568309"/>
              <a:gd name="connsiteY135" fmla="*/ 6152982 h 6858000"/>
              <a:gd name="connsiteX136" fmla="*/ 6038294 w 6568309"/>
              <a:gd name="connsiteY136" fmla="*/ 6221100 h 6858000"/>
              <a:gd name="connsiteX137" fmla="*/ 6052331 w 6568309"/>
              <a:gd name="connsiteY137" fmla="*/ 6287550 h 6858000"/>
              <a:gd name="connsiteX138" fmla="*/ 6074143 w 6568309"/>
              <a:gd name="connsiteY138" fmla="*/ 6401595 h 6858000"/>
              <a:gd name="connsiteX139" fmla="*/ 6060199 w 6568309"/>
              <a:gd name="connsiteY139" fmla="*/ 6487110 h 6858000"/>
              <a:gd name="connsiteX140" fmla="*/ 6081156 w 6568309"/>
              <a:gd name="connsiteY140" fmla="*/ 6588589 h 6858000"/>
              <a:gd name="connsiteX141" fmla="*/ 6114944 w 6568309"/>
              <a:gd name="connsiteY141" fmla="*/ 6769963 h 6858000"/>
              <a:gd name="connsiteX142" fmla="*/ 6128950 w 6568309"/>
              <a:gd name="connsiteY142" fmla="*/ 6835814 h 6858000"/>
              <a:gd name="connsiteX143" fmla="*/ 6132536 w 6568309"/>
              <a:gd name="connsiteY143" fmla="*/ 6858000 h 6858000"/>
              <a:gd name="connsiteX144" fmla="*/ 4789511 w 6568309"/>
              <a:gd name="connsiteY144" fmla="*/ 6858000 h 6858000"/>
              <a:gd name="connsiteX145" fmla="*/ 1866294 w 6568309"/>
              <a:gd name="connsiteY145" fmla="*/ 6858000 h 6858000"/>
              <a:gd name="connsiteX146" fmla="*/ 1705866 w 6568309"/>
              <a:gd name="connsiteY146" fmla="*/ 6858000 h 6858000"/>
              <a:gd name="connsiteX147" fmla="*/ 1343025 w 6568309"/>
              <a:gd name="connsiteY147" fmla="*/ 6858000 h 6858000"/>
              <a:gd name="connsiteX148" fmla="*/ 523269 w 6568309"/>
              <a:gd name="connsiteY148" fmla="*/ 6858000 h 6858000"/>
              <a:gd name="connsiteX149" fmla="*/ 362841 w 6568309"/>
              <a:gd name="connsiteY149" fmla="*/ 6858000 h 6858000"/>
              <a:gd name="connsiteX150" fmla="*/ 0 w 6568309"/>
              <a:gd name="connsiteY15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6568309" h="6858000">
                <a:moveTo>
                  <a:pt x="0" y="0"/>
                </a:moveTo>
                <a:lnTo>
                  <a:pt x="362841" y="0"/>
                </a:lnTo>
                <a:lnTo>
                  <a:pt x="523269" y="0"/>
                </a:lnTo>
                <a:lnTo>
                  <a:pt x="1343025" y="0"/>
                </a:lnTo>
                <a:lnTo>
                  <a:pt x="1705866" y="0"/>
                </a:lnTo>
                <a:lnTo>
                  <a:pt x="1866294" y="0"/>
                </a:lnTo>
                <a:lnTo>
                  <a:pt x="5225154" y="0"/>
                </a:lnTo>
                <a:lnTo>
                  <a:pt x="6568179" y="0"/>
                </a:lnTo>
                <a:lnTo>
                  <a:pt x="6568309" y="1"/>
                </a:lnTo>
                <a:lnTo>
                  <a:pt x="6562951" y="30700"/>
                </a:lnTo>
                <a:cubicBezTo>
                  <a:pt x="6559126" y="84364"/>
                  <a:pt x="6548218" y="241149"/>
                  <a:pt x="6547446" y="310025"/>
                </a:cubicBezTo>
                <a:cubicBezTo>
                  <a:pt x="6550151" y="367544"/>
                  <a:pt x="6557712" y="408251"/>
                  <a:pt x="6558316" y="443960"/>
                </a:cubicBezTo>
                <a:cubicBezTo>
                  <a:pt x="6555224" y="499397"/>
                  <a:pt x="6534767" y="604434"/>
                  <a:pt x="6528896" y="642659"/>
                </a:cubicBezTo>
                <a:cubicBezTo>
                  <a:pt x="6535204" y="657287"/>
                  <a:pt x="6515365" y="658191"/>
                  <a:pt x="6523095" y="673307"/>
                </a:cubicBezTo>
                <a:cubicBezTo>
                  <a:pt x="6523388" y="693769"/>
                  <a:pt x="6506868" y="797295"/>
                  <a:pt x="6496169" y="839641"/>
                </a:cubicBezTo>
                <a:cubicBezTo>
                  <a:pt x="6484119" y="887148"/>
                  <a:pt x="6457817" y="937731"/>
                  <a:pt x="6450789" y="958357"/>
                </a:cubicBezTo>
                <a:cubicBezTo>
                  <a:pt x="6443760" y="978983"/>
                  <a:pt x="6459217" y="936930"/>
                  <a:pt x="6453996" y="963398"/>
                </a:cubicBezTo>
                <a:cubicBezTo>
                  <a:pt x="6448777" y="989867"/>
                  <a:pt x="6425575" y="1087010"/>
                  <a:pt x="6419467" y="1117169"/>
                </a:cubicBezTo>
                <a:cubicBezTo>
                  <a:pt x="6431540" y="1118586"/>
                  <a:pt x="6409651" y="1135372"/>
                  <a:pt x="6417348" y="1144352"/>
                </a:cubicBezTo>
                <a:cubicBezTo>
                  <a:pt x="6424109" y="1150681"/>
                  <a:pt x="6419047" y="1157251"/>
                  <a:pt x="6418473" y="1164484"/>
                </a:cubicBezTo>
                <a:cubicBezTo>
                  <a:pt x="6423767" y="1173524"/>
                  <a:pt x="6413947" y="1205209"/>
                  <a:pt x="6406979" y="1213829"/>
                </a:cubicBezTo>
                <a:cubicBezTo>
                  <a:pt x="6382818" y="1235037"/>
                  <a:pt x="6400452" y="1277327"/>
                  <a:pt x="6381928" y="1294823"/>
                </a:cubicBezTo>
                <a:cubicBezTo>
                  <a:pt x="6379195" y="1300845"/>
                  <a:pt x="6378069" y="1306615"/>
                  <a:pt x="6377948" y="1312193"/>
                </a:cubicBezTo>
                <a:lnTo>
                  <a:pt x="6379894" y="1327626"/>
                </a:lnTo>
                <a:lnTo>
                  <a:pt x="6385024" y="1331644"/>
                </a:lnTo>
                <a:lnTo>
                  <a:pt x="6383696" y="1341276"/>
                </a:lnTo>
                <a:cubicBezTo>
                  <a:pt x="6383952" y="1342166"/>
                  <a:pt x="6384208" y="1343055"/>
                  <a:pt x="6384464" y="1343945"/>
                </a:cubicBezTo>
                <a:cubicBezTo>
                  <a:pt x="6385957" y="1349040"/>
                  <a:pt x="6387253" y="1354080"/>
                  <a:pt x="6387748" y="1359134"/>
                </a:cubicBezTo>
                <a:cubicBezTo>
                  <a:pt x="6384363" y="1373109"/>
                  <a:pt x="6372802" y="1397612"/>
                  <a:pt x="6364157" y="1427803"/>
                </a:cubicBezTo>
                <a:cubicBezTo>
                  <a:pt x="6348141" y="1460349"/>
                  <a:pt x="6348362" y="1505076"/>
                  <a:pt x="6335874" y="1540278"/>
                </a:cubicBezTo>
                <a:lnTo>
                  <a:pt x="6331892" y="1547262"/>
                </a:lnTo>
                <a:lnTo>
                  <a:pt x="6332744" y="1577056"/>
                </a:lnTo>
                <a:cubicBezTo>
                  <a:pt x="6335859" y="1582205"/>
                  <a:pt x="6336674" y="1589568"/>
                  <a:pt x="6333604" y="1595898"/>
                </a:cubicBezTo>
                <a:lnTo>
                  <a:pt x="6324749" y="1703726"/>
                </a:lnTo>
                <a:cubicBezTo>
                  <a:pt x="6324080" y="1739332"/>
                  <a:pt x="6318019" y="1754453"/>
                  <a:pt x="6329594" y="1809535"/>
                </a:cubicBezTo>
                <a:cubicBezTo>
                  <a:pt x="6344930" y="1868036"/>
                  <a:pt x="6323725" y="1952670"/>
                  <a:pt x="6329062" y="2018310"/>
                </a:cubicBezTo>
                <a:cubicBezTo>
                  <a:pt x="6308075" y="2053162"/>
                  <a:pt x="6326925" y="2034561"/>
                  <a:pt x="6321735" y="2071355"/>
                </a:cubicBezTo>
                <a:lnTo>
                  <a:pt x="6322678" y="2141166"/>
                </a:lnTo>
                <a:lnTo>
                  <a:pt x="6321340" y="2154548"/>
                </a:lnTo>
                <a:lnTo>
                  <a:pt x="6316582" y="2158153"/>
                </a:lnTo>
                <a:lnTo>
                  <a:pt x="6311428" y="2178174"/>
                </a:lnTo>
                <a:cubicBezTo>
                  <a:pt x="6310177" y="2185696"/>
                  <a:pt x="6309622" y="2193828"/>
                  <a:pt x="6310192" y="2202858"/>
                </a:cubicBezTo>
                <a:cubicBezTo>
                  <a:pt x="6319667" y="2232772"/>
                  <a:pt x="6296459" y="2283357"/>
                  <a:pt x="6309211" y="2320214"/>
                </a:cubicBezTo>
                <a:cubicBezTo>
                  <a:pt x="6307537" y="2355906"/>
                  <a:pt x="6302490" y="2394678"/>
                  <a:pt x="6300151" y="2417011"/>
                </a:cubicBezTo>
                <a:cubicBezTo>
                  <a:pt x="6292303" y="2426377"/>
                  <a:pt x="6304439" y="2456509"/>
                  <a:pt x="6295176" y="2454207"/>
                </a:cubicBezTo>
                <a:cubicBezTo>
                  <a:pt x="6299335" y="2464947"/>
                  <a:pt x="6297305" y="2476105"/>
                  <a:pt x="6293727" y="2487203"/>
                </a:cubicBezTo>
                <a:lnTo>
                  <a:pt x="6285477" y="2512282"/>
                </a:lnTo>
                <a:cubicBezTo>
                  <a:pt x="6285720" y="2512961"/>
                  <a:pt x="6285962" y="2513640"/>
                  <a:pt x="6286205" y="2514318"/>
                </a:cubicBezTo>
                <a:cubicBezTo>
                  <a:pt x="6292347" y="2534324"/>
                  <a:pt x="6298487" y="2554328"/>
                  <a:pt x="6304629" y="2574334"/>
                </a:cubicBezTo>
                <a:lnTo>
                  <a:pt x="6303842" y="2579877"/>
                </a:lnTo>
                <a:cubicBezTo>
                  <a:pt x="6303729" y="2585644"/>
                  <a:pt x="6304006" y="2603388"/>
                  <a:pt x="6303953" y="2608928"/>
                </a:cubicBezTo>
                <a:lnTo>
                  <a:pt x="6303530" y="2613111"/>
                </a:lnTo>
                <a:lnTo>
                  <a:pt x="6297474" y="2621996"/>
                </a:lnTo>
                <a:lnTo>
                  <a:pt x="6299263" y="2634265"/>
                </a:lnTo>
                <a:lnTo>
                  <a:pt x="6293065" y="2647237"/>
                </a:lnTo>
                <a:cubicBezTo>
                  <a:pt x="6294685" y="2648158"/>
                  <a:pt x="6296180" y="2649356"/>
                  <a:pt x="6297496" y="2650786"/>
                </a:cubicBezTo>
                <a:lnTo>
                  <a:pt x="6301708" y="2661993"/>
                </a:lnTo>
                <a:lnTo>
                  <a:pt x="6295884" y="2670949"/>
                </a:lnTo>
                <a:cubicBezTo>
                  <a:pt x="6304913" y="2672007"/>
                  <a:pt x="6294429" y="2681695"/>
                  <a:pt x="6291714" y="2690255"/>
                </a:cubicBezTo>
                <a:lnTo>
                  <a:pt x="6292327" y="2695683"/>
                </a:lnTo>
                <a:lnTo>
                  <a:pt x="6284410" y="2713964"/>
                </a:lnTo>
                <a:lnTo>
                  <a:pt x="6280410" y="2730175"/>
                </a:lnTo>
                <a:lnTo>
                  <a:pt x="6288082" y="2763497"/>
                </a:lnTo>
                <a:lnTo>
                  <a:pt x="6260924" y="3051539"/>
                </a:lnTo>
                <a:cubicBezTo>
                  <a:pt x="6251455" y="3165645"/>
                  <a:pt x="6222174" y="3216611"/>
                  <a:pt x="6210151" y="3335396"/>
                </a:cubicBezTo>
                <a:lnTo>
                  <a:pt x="6212034" y="3456509"/>
                </a:lnTo>
                <a:lnTo>
                  <a:pt x="6197490" y="3531827"/>
                </a:lnTo>
                <a:lnTo>
                  <a:pt x="6208018" y="3570877"/>
                </a:lnTo>
                <a:lnTo>
                  <a:pt x="6205920" y="3583849"/>
                </a:lnTo>
                <a:lnTo>
                  <a:pt x="6199616" y="3592763"/>
                </a:lnTo>
                <a:cubicBezTo>
                  <a:pt x="6191839" y="3613948"/>
                  <a:pt x="6196204" y="3641245"/>
                  <a:pt x="6181288" y="3653485"/>
                </a:cubicBezTo>
                <a:cubicBezTo>
                  <a:pt x="6178087" y="3659316"/>
                  <a:pt x="6176516" y="3664985"/>
                  <a:pt x="6175963" y="3670528"/>
                </a:cubicBezTo>
                <a:lnTo>
                  <a:pt x="6176722" y="3685990"/>
                </a:lnTo>
                <a:lnTo>
                  <a:pt x="6181549" y="3690283"/>
                </a:lnTo>
                <a:lnTo>
                  <a:pt x="6179476" y="3699787"/>
                </a:lnTo>
                <a:cubicBezTo>
                  <a:pt x="6179664" y="3700686"/>
                  <a:pt x="6179852" y="3701586"/>
                  <a:pt x="6180040" y="3702486"/>
                </a:cubicBezTo>
                <a:cubicBezTo>
                  <a:pt x="6181140" y="3707637"/>
                  <a:pt x="6182047" y="3712728"/>
                  <a:pt x="6182155" y="3717784"/>
                </a:cubicBezTo>
                <a:cubicBezTo>
                  <a:pt x="6156678" y="3711701"/>
                  <a:pt x="6178864" y="3759789"/>
                  <a:pt x="6158980" y="3746229"/>
                </a:cubicBezTo>
                <a:cubicBezTo>
                  <a:pt x="6144630" y="3780750"/>
                  <a:pt x="6117520" y="3867558"/>
                  <a:pt x="6096049" y="3924910"/>
                </a:cubicBezTo>
                <a:lnTo>
                  <a:pt x="6069712" y="3989353"/>
                </a:lnTo>
                <a:lnTo>
                  <a:pt x="6067330" y="4033899"/>
                </a:lnTo>
                <a:cubicBezTo>
                  <a:pt x="6065506" y="4070470"/>
                  <a:pt x="6063599" y="4110146"/>
                  <a:pt x="6061081" y="4142250"/>
                </a:cubicBezTo>
                <a:cubicBezTo>
                  <a:pt x="6055260" y="4200007"/>
                  <a:pt x="6045907" y="4278998"/>
                  <a:pt x="6042858" y="4329442"/>
                </a:cubicBezTo>
                <a:cubicBezTo>
                  <a:pt x="6038376" y="4381764"/>
                  <a:pt x="6036461" y="4433012"/>
                  <a:pt x="6034182" y="4456184"/>
                </a:cubicBezTo>
                <a:lnTo>
                  <a:pt x="6029178" y="4468478"/>
                </a:lnTo>
                <a:lnTo>
                  <a:pt x="6029974" y="4469862"/>
                </a:lnTo>
                <a:cubicBezTo>
                  <a:pt x="6031287" y="4476321"/>
                  <a:pt x="6030316" y="4480555"/>
                  <a:pt x="6028340" y="4483797"/>
                </a:cubicBezTo>
                <a:lnTo>
                  <a:pt x="6025168" y="4487091"/>
                </a:lnTo>
                <a:lnTo>
                  <a:pt x="6023164" y="4496728"/>
                </a:lnTo>
                <a:lnTo>
                  <a:pt x="6016839" y="4515918"/>
                </a:lnTo>
                <a:cubicBezTo>
                  <a:pt x="6017189" y="4517049"/>
                  <a:pt x="6017537" y="4518182"/>
                  <a:pt x="6017886" y="4519316"/>
                </a:cubicBezTo>
                <a:lnTo>
                  <a:pt x="6011819" y="4547957"/>
                </a:lnTo>
                <a:lnTo>
                  <a:pt x="6012791" y="4548262"/>
                </a:lnTo>
                <a:cubicBezTo>
                  <a:pt x="6014837" y="4549595"/>
                  <a:pt x="6016087" y="4551811"/>
                  <a:pt x="6015703" y="4555939"/>
                </a:cubicBezTo>
                <a:cubicBezTo>
                  <a:pt x="6031790" y="4548276"/>
                  <a:pt x="6021405" y="4557977"/>
                  <a:pt x="6018854" y="4570815"/>
                </a:cubicBezTo>
                <a:cubicBezTo>
                  <a:pt x="6021736" y="4583801"/>
                  <a:pt x="6030754" y="4622347"/>
                  <a:pt x="6033000" y="4633846"/>
                </a:cubicBezTo>
                <a:lnTo>
                  <a:pt x="6032325" y="4639816"/>
                </a:lnTo>
                <a:lnTo>
                  <a:pt x="6032549" y="4639923"/>
                </a:lnTo>
                <a:cubicBezTo>
                  <a:pt x="6032911" y="4641190"/>
                  <a:pt x="6032878" y="4643141"/>
                  <a:pt x="6032309" y="4646192"/>
                </a:cubicBezTo>
                <a:lnTo>
                  <a:pt x="6031095" y="4650706"/>
                </a:lnTo>
                <a:lnTo>
                  <a:pt x="6029786" y="4662290"/>
                </a:lnTo>
                <a:cubicBezTo>
                  <a:pt x="6030161" y="4663587"/>
                  <a:pt x="6030536" y="4664883"/>
                  <a:pt x="6030911" y="4666180"/>
                </a:cubicBezTo>
                <a:lnTo>
                  <a:pt x="6033630" y="4667585"/>
                </a:lnTo>
                <a:lnTo>
                  <a:pt x="6033189" y="4668660"/>
                </a:lnTo>
                <a:cubicBezTo>
                  <a:pt x="6027286" y="4676831"/>
                  <a:pt x="6019767" y="4679345"/>
                  <a:pt x="6038764" y="4689807"/>
                </a:cubicBezTo>
                <a:cubicBezTo>
                  <a:pt x="6028616" y="4708535"/>
                  <a:pt x="6040474" y="4712235"/>
                  <a:pt x="6042217" y="4737890"/>
                </a:cubicBezTo>
                <a:cubicBezTo>
                  <a:pt x="6033362" y="4748600"/>
                  <a:pt x="6035273" y="4757223"/>
                  <a:pt x="6040543" y="4765657"/>
                </a:cubicBezTo>
                <a:cubicBezTo>
                  <a:pt x="6034416" y="4790618"/>
                  <a:pt x="6040696" y="4813399"/>
                  <a:pt x="6039956" y="4841463"/>
                </a:cubicBezTo>
                <a:lnTo>
                  <a:pt x="6057123" y="4969863"/>
                </a:lnTo>
                <a:lnTo>
                  <a:pt x="6055039" y="4974028"/>
                </a:lnTo>
                <a:cubicBezTo>
                  <a:pt x="6053860" y="4976933"/>
                  <a:pt x="6053409" y="4978909"/>
                  <a:pt x="6053462" y="4980318"/>
                </a:cubicBezTo>
                <a:lnTo>
                  <a:pt x="6053643" y="4980501"/>
                </a:lnTo>
                <a:lnTo>
                  <a:pt x="6051733" y="4986338"/>
                </a:lnTo>
                <a:lnTo>
                  <a:pt x="6049602" y="4991296"/>
                </a:lnTo>
                <a:cubicBezTo>
                  <a:pt x="6058123" y="5019829"/>
                  <a:pt x="6066643" y="5048361"/>
                  <a:pt x="6075165" y="5076895"/>
                </a:cubicBezTo>
                <a:lnTo>
                  <a:pt x="6073751" y="5081568"/>
                </a:lnTo>
                <a:cubicBezTo>
                  <a:pt x="6073034" y="5084748"/>
                  <a:pt x="6072888" y="5086810"/>
                  <a:pt x="6073150" y="5088173"/>
                </a:cubicBezTo>
                <a:lnTo>
                  <a:pt x="6073355" y="5088300"/>
                </a:lnTo>
                <a:lnTo>
                  <a:pt x="6072362" y="5094558"/>
                </a:lnTo>
                <a:cubicBezTo>
                  <a:pt x="6070184" y="5105196"/>
                  <a:pt x="6067588" y="5115626"/>
                  <a:pt x="6064726" y="5125620"/>
                </a:cubicBezTo>
                <a:cubicBezTo>
                  <a:pt x="6063568" y="5154527"/>
                  <a:pt x="6065189" y="5244020"/>
                  <a:pt x="6065415" y="5268004"/>
                </a:cubicBezTo>
                <a:cubicBezTo>
                  <a:pt x="6065637" y="5268513"/>
                  <a:pt x="6065860" y="5269021"/>
                  <a:pt x="6066081" y="5269530"/>
                </a:cubicBezTo>
                <a:lnTo>
                  <a:pt x="6043407" y="5390941"/>
                </a:lnTo>
                <a:cubicBezTo>
                  <a:pt x="6032545" y="5438194"/>
                  <a:pt x="6020942" y="5465286"/>
                  <a:pt x="6025377" y="5539927"/>
                </a:cubicBezTo>
                <a:cubicBezTo>
                  <a:pt x="6019787" y="5610775"/>
                  <a:pt x="6013913" y="5740573"/>
                  <a:pt x="6010052" y="5791594"/>
                </a:cubicBezTo>
                <a:cubicBezTo>
                  <a:pt x="5989401" y="5787060"/>
                  <a:pt x="6018524" y="5849672"/>
                  <a:pt x="5994220" y="5855206"/>
                </a:cubicBezTo>
                <a:cubicBezTo>
                  <a:pt x="5995282" y="5860240"/>
                  <a:pt x="5980598" y="5868910"/>
                  <a:pt x="5982580" y="5873582"/>
                </a:cubicBezTo>
                <a:cubicBezTo>
                  <a:pt x="5982922" y="5874401"/>
                  <a:pt x="5983265" y="5875218"/>
                  <a:pt x="5983608" y="5876037"/>
                </a:cubicBezTo>
                <a:lnTo>
                  <a:pt x="5983535" y="5886534"/>
                </a:lnTo>
                <a:lnTo>
                  <a:pt x="5988737" y="5888644"/>
                </a:lnTo>
                <a:cubicBezTo>
                  <a:pt x="5989948" y="5893707"/>
                  <a:pt x="5991159" y="5898769"/>
                  <a:pt x="5992371" y="5903832"/>
                </a:cubicBezTo>
                <a:cubicBezTo>
                  <a:pt x="5992924" y="5909651"/>
                  <a:pt x="5992578" y="5916068"/>
                  <a:pt x="5990780" y="5923391"/>
                </a:cubicBezTo>
                <a:cubicBezTo>
                  <a:pt x="5975822" y="5948880"/>
                  <a:pt x="6013580" y="5981626"/>
                  <a:pt x="5993870" y="6013205"/>
                </a:cubicBezTo>
                <a:cubicBezTo>
                  <a:pt x="5988486" y="6024901"/>
                  <a:pt x="5991718" y="6066777"/>
                  <a:pt x="5997673" y="6074018"/>
                </a:cubicBezTo>
                <a:cubicBezTo>
                  <a:pt x="5998007" y="6081731"/>
                  <a:pt x="6007861" y="6126985"/>
                  <a:pt x="6014840" y="6130837"/>
                </a:cubicBezTo>
                <a:cubicBezTo>
                  <a:pt x="6022998" y="6137057"/>
                  <a:pt x="5999420" y="6156330"/>
                  <a:pt x="6010704" y="6152982"/>
                </a:cubicBezTo>
                <a:cubicBezTo>
                  <a:pt x="6008682" y="6186619"/>
                  <a:pt x="6039938" y="6191636"/>
                  <a:pt x="6038294" y="6221100"/>
                </a:cubicBezTo>
                <a:cubicBezTo>
                  <a:pt x="6039643" y="6222126"/>
                  <a:pt x="6046356" y="6257468"/>
                  <a:pt x="6052331" y="6287550"/>
                </a:cubicBezTo>
                <a:cubicBezTo>
                  <a:pt x="6058307" y="6317632"/>
                  <a:pt x="6082079" y="6391312"/>
                  <a:pt x="6074143" y="6401595"/>
                </a:cubicBezTo>
                <a:cubicBezTo>
                  <a:pt x="6074931" y="6423902"/>
                  <a:pt x="6059614" y="6432919"/>
                  <a:pt x="6060199" y="6487110"/>
                </a:cubicBezTo>
                <a:cubicBezTo>
                  <a:pt x="6075583" y="6574474"/>
                  <a:pt x="6076150" y="6553611"/>
                  <a:pt x="6081156" y="6588589"/>
                </a:cubicBezTo>
                <a:cubicBezTo>
                  <a:pt x="6102088" y="6637976"/>
                  <a:pt x="6067660" y="6687723"/>
                  <a:pt x="6114944" y="6769963"/>
                </a:cubicBezTo>
                <a:cubicBezTo>
                  <a:pt x="6130462" y="6819284"/>
                  <a:pt x="6119243" y="6817955"/>
                  <a:pt x="6128950" y="6835814"/>
                </a:cubicBezTo>
                <a:lnTo>
                  <a:pt x="6132536" y="6858000"/>
                </a:lnTo>
                <a:lnTo>
                  <a:pt x="4789511" y="6858000"/>
                </a:lnTo>
                <a:lnTo>
                  <a:pt x="1866294" y="6858000"/>
                </a:lnTo>
                <a:lnTo>
                  <a:pt x="1705866" y="6858000"/>
                </a:lnTo>
                <a:lnTo>
                  <a:pt x="1343025" y="6858000"/>
                </a:lnTo>
                <a:lnTo>
                  <a:pt x="523269" y="6858000"/>
                </a:lnTo>
                <a:lnTo>
                  <a:pt x="36284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9750B1F-A5BF-C568-0876-D114631FD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600"/>
            <a:ext cx="4784796" cy="1330840"/>
          </a:xfrm>
        </p:spPr>
        <p:txBody>
          <a:bodyPr>
            <a:normAutofit/>
          </a:bodyPr>
          <a:lstStyle/>
          <a:p>
            <a:r>
              <a:rPr lang="da-DK" dirty="0"/>
              <a:t>Hvad grundloven igangsatte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9A98158-C660-FE4C-B0C8-D8F94634B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3" y="1940440"/>
            <a:ext cx="5407458" cy="491756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a-DK" sz="2000" dirty="0"/>
              <a:t>Den nationale afdeling:</a:t>
            </a:r>
          </a:p>
          <a:p>
            <a:r>
              <a:rPr lang="da-DK" sz="2000" dirty="0"/>
              <a:t>Junigrundloven gælder kun for Danmark og Slesvig, hvilket igangsætter 3-årskrigen  fra 1848-51. </a:t>
            </a:r>
          </a:p>
          <a:p>
            <a:pPr lvl="1"/>
            <a:r>
              <a:rPr lang="da-DK" sz="1600" dirty="0"/>
              <a:t>Startede som en borgerkrig, men internationaliseredes da Preussen træder ind og støtter op om Holsten</a:t>
            </a:r>
          </a:p>
          <a:p>
            <a:pPr lvl="1"/>
            <a:r>
              <a:rPr lang="da-DK" sz="1600" dirty="0"/>
              <a:t>England, Frankrig og Rusland pressede Preussen til at trække sig og pressede Danmarks til at genoplive helstaten med Holsten, Lauenborg og Slesvig, og Junigrundloven indskrænkedes til kun at gælde i Kongeriget Danmark</a:t>
            </a:r>
          </a:p>
          <a:p>
            <a:pPr lvl="1"/>
            <a:r>
              <a:rPr lang="da-DK" sz="1600" dirty="0"/>
              <a:t>Danmark opfatter det som en sejr!</a:t>
            </a:r>
          </a:p>
          <a:p>
            <a:pPr lvl="1"/>
            <a:r>
              <a:rPr lang="da-DK" sz="1600" dirty="0"/>
              <a:t>Konflikten blev dermed aldrig løst men nærmere forværret af Danmarks heftige fordanskningspolitik i det sydlige Slesvig</a:t>
            </a:r>
          </a:p>
          <a:p>
            <a:r>
              <a:rPr lang="da-DK" sz="2000" dirty="0"/>
              <a:t>Anden del af krigen udspillede sig i 1864</a:t>
            </a:r>
          </a:p>
          <a:p>
            <a:pPr lvl="1"/>
            <a:r>
              <a:rPr lang="da-DK" sz="1600" dirty="0"/>
              <a:t>De næste 13 år brugte man på at skændes om hertugdømmernes stilling og formuleringen af en grundlov, der kunne gælde for både hertugdømmer og kongerige</a:t>
            </a:r>
          </a:p>
          <a:p>
            <a:pPr lvl="1"/>
            <a:r>
              <a:rPr lang="da-DK" sz="1600" dirty="0"/>
              <a:t>I 1863 kastede man sig igen ud i den samme løsning – en grundlov der gælder for DK og Slesvig </a:t>
            </a:r>
          </a:p>
          <a:p>
            <a:pPr lvl="1"/>
            <a:r>
              <a:rPr lang="da-DK" sz="1600" dirty="0"/>
              <a:t>Dermed mistede man stormagternes opbakning og Bismarck fra Preussen øjnede chancen for at samle Tyskland med en sejr over en fælles fjende, var nederlaget nærmest uundgåelig</a:t>
            </a:r>
          </a:p>
          <a:p>
            <a:pPr lvl="1"/>
            <a:r>
              <a:rPr lang="da-DK" sz="1600" dirty="0"/>
              <a:t>I 1864 mistede Danmark derfor de tre tyske hertugdømmer</a:t>
            </a:r>
          </a:p>
          <a:p>
            <a:pPr lvl="1"/>
            <a:endParaRPr lang="da-DK" sz="1600" dirty="0"/>
          </a:p>
          <a:p>
            <a:endParaRPr lang="da-DK" sz="2000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A79A68D6-842C-D859-7605-2668A73B2E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8420" y="717012"/>
            <a:ext cx="4602029" cy="5446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884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034FAE5-E07F-96CF-C86A-854F0B33F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da-DK" dirty="0"/>
              <a:t>Hvad grundloven igangsatte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A21A863-EEEC-FEE6-6B42-D196B403A0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335427"/>
            <a:ext cx="6168081" cy="43742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1800" dirty="0"/>
              <a:t>Den politiske afdeling</a:t>
            </a:r>
          </a:p>
          <a:p>
            <a:r>
              <a:rPr lang="da-DK" sz="1800" dirty="0"/>
              <a:t>1848 Grundloven blev ekstremt demokratisk (70% af mændene over 30år fik valgret!) efter pres fra de nationalliberale, og det gik igennem pga. krigen</a:t>
            </a:r>
          </a:p>
          <a:p>
            <a:r>
              <a:rPr lang="da-DK" sz="1800" dirty="0"/>
              <a:t>Pga. tabet af hertugdømmerne skulle grundloven revideres, og det blev til Grundloven af 1866</a:t>
            </a:r>
          </a:p>
          <a:p>
            <a:pPr lvl="1"/>
            <a:r>
              <a:rPr lang="da-DK" sz="1800" dirty="0"/>
              <a:t>Landstinget styrkedes i forhold til Folketinget og den rige overklasses magt over Landstinget blev stadfæstet</a:t>
            </a:r>
          </a:p>
          <a:p>
            <a:pPr lvl="1"/>
            <a:r>
              <a:rPr lang="da-DK" sz="1800" dirty="0"/>
              <a:t>Mandatfordelingen mellem by og land blev fastfrosset</a:t>
            </a:r>
          </a:p>
          <a:p>
            <a:pPr marL="457200" lvl="1" indent="0">
              <a:buNone/>
            </a:pPr>
            <a:r>
              <a:rPr lang="da-DK" sz="1800" dirty="0">
                <a:sym typeface="Wingdings" pitchFamily="2" charset="2"/>
              </a:rPr>
              <a:t>	opskriften på en forfatningskamp og en magtkamp mellem by og land, bønder og godsejerne</a:t>
            </a:r>
          </a:p>
          <a:p>
            <a:r>
              <a:rPr lang="da-DK" sz="1800" dirty="0">
                <a:sym typeface="Wingdings" pitchFamily="2" charset="2"/>
              </a:rPr>
              <a:t>Forfatningskampen – vi vender stærkt tilbage til den</a:t>
            </a:r>
          </a:p>
          <a:p>
            <a:pPr marL="457200" lvl="1" indent="0">
              <a:buNone/>
            </a:pPr>
            <a:endParaRPr lang="da-DK" sz="1400" dirty="0"/>
          </a:p>
          <a:p>
            <a:endParaRPr lang="da-DK" sz="1400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E8FC3433-1634-165F-74CF-3DC549D084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986"/>
          <a:stretch/>
        </p:blipFill>
        <p:spPr>
          <a:xfrm>
            <a:off x="6766395" y="617838"/>
            <a:ext cx="5425605" cy="6240162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8301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60C0622-02D6-9A90-65F5-ECA06D2724B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-244549"/>
            <a:ext cx="12192000" cy="7102549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marL="0" indent="0" algn="ctr">
              <a:buNone/>
            </a:pPr>
            <a:endParaRPr lang="da-DK" dirty="0"/>
          </a:p>
          <a:p>
            <a:pPr marL="0" indent="0" algn="ctr">
              <a:buNone/>
            </a:pPr>
            <a:endParaRPr lang="da-DK" dirty="0"/>
          </a:p>
          <a:p>
            <a:pPr marL="0" indent="0" algn="ctr">
              <a:buNone/>
            </a:pPr>
            <a:endParaRPr lang="da-DK" dirty="0"/>
          </a:p>
          <a:p>
            <a:pPr marL="0" indent="0" algn="ctr">
              <a:buNone/>
            </a:pPr>
            <a:endParaRPr lang="da-DK" dirty="0"/>
          </a:p>
          <a:p>
            <a:pPr marL="0" indent="0" algn="ctr">
              <a:buNone/>
            </a:pPr>
            <a:endParaRPr lang="da-DK" dirty="0"/>
          </a:p>
          <a:p>
            <a:pPr marL="0" indent="0" algn="ctr">
              <a:buNone/>
            </a:pPr>
            <a:endParaRPr lang="da-DK" sz="3200" dirty="0"/>
          </a:p>
          <a:p>
            <a:pPr marL="0" indent="0" algn="ctr">
              <a:buNone/>
            </a:pPr>
            <a:r>
              <a:rPr lang="da-DK" sz="3200" dirty="0"/>
              <a:t>Der var dermed rigeligt, der kunne true den demokratiske revolution!</a:t>
            </a:r>
          </a:p>
          <a:p>
            <a:pPr marL="0" indent="0" algn="ctr">
              <a:buNone/>
            </a:pPr>
            <a:r>
              <a:rPr lang="da-DK" sz="3200" dirty="0"/>
              <a:t>Men hvordan sikredes det danske demokrati på lang sigt?</a:t>
            </a:r>
          </a:p>
        </p:txBody>
      </p:sp>
    </p:spTree>
    <p:extLst>
      <p:ext uri="{BB962C8B-B14F-4D97-AF65-F5344CB8AC3E}">
        <p14:creationId xmlns:p14="http://schemas.microsoft.com/office/powerpoint/2010/main" val="2872199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1501ACE-E4EE-65F4-1266-ED8CBA4C5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da-DK" sz="2800">
                <a:solidFill>
                  <a:srgbClr val="FFFFFF"/>
                </a:solidFill>
              </a:rPr>
              <a:t>Andelsbevægelsen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10879B0-67F7-A48A-E2CC-3C62B4E360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da-DK" sz="2000" dirty="0"/>
              <a:t>1+2 læser om kornsalgsperioden fra 135-137</a:t>
            </a:r>
          </a:p>
          <a:p>
            <a:pPr marL="0" indent="0">
              <a:buNone/>
            </a:pPr>
            <a:r>
              <a:rPr lang="da-DK" sz="2000" dirty="0"/>
              <a:t>3+4 læser om andelsperioden fra 137-139</a:t>
            </a:r>
          </a:p>
          <a:p>
            <a:pPr marL="0" indent="0">
              <a:buNone/>
            </a:pPr>
            <a:r>
              <a:rPr lang="da-DK" sz="2000" dirty="0"/>
              <a:t>Fremlæg hovedpointer for hinanden og tal jer gennem figuren side 135 og tabellerne side 137 og 138</a:t>
            </a:r>
          </a:p>
          <a:p>
            <a:r>
              <a:rPr lang="da-DK" sz="2000" dirty="0"/>
              <a:t>Lav en fælles liste med argumenter for, at bønderne gik styrket ud af det 19. århundrede</a:t>
            </a:r>
          </a:p>
          <a:p>
            <a:r>
              <a:rPr lang="da-DK" sz="2000" dirty="0"/>
              <a:t>Find mindst to billeder der viser spor fra andelsbevægelsen i dagens Danmark og sæt dem i jeres noter</a:t>
            </a:r>
          </a:p>
          <a:p>
            <a:r>
              <a:rPr lang="da-DK" sz="2000" dirty="0"/>
              <a:t>Forklar hvorfor dette har noget som helst med demokrati at gøre</a:t>
            </a:r>
          </a:p>
          <a:p>
            <a:endParaRPr lang="da-DK" sz="2000" dirty="0"/>
          </a:p>
          <a:p>
            <a:pPr marL="0" indent="0">
              <a:buNone/>
            </a:pPr>
            <a:r>
              <a:rPr lang="da-DK" sz="2000" dirty="0">
                <a:solidFill>
                  <a:schemeClr val="accent1"/>
                </a:solidFill>
              </a:rPr>
              <a:t>Tillægsspørgsmål til dem med god tid: hvad betyder det, når man i andelsbevægelsen ” stemmer efter hoveder og ikke høveder”</a:t>
            </a:r>
          </a:p>
        </p:txBody>
      </p:sp>
    </p:spTree>
    <p:extLst>
      <p:ext uri="{BB962C8B-B14F-4D97-AF65-F5344CB8AC3E}">
        <p14:creationId xmlns:p14="http://schemas.microsoft.com/office/powerpoint/2010/main" val="1102032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B637FEF-D47D-B197-9DFB-01DEBF55E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da-DK" dirty="0"/>
              <a:t>Højskolebevægelsen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9537BF4-CE24-3ECB-3B74-FBB4AB14F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8362"/>
            <a:ext cx="4958966" cy="3917773"/>
          </a:xfrm>
        </p:spPr>
        <p:txBody>
          <a:bodyPr>
            <a:normAutofit/>
          </a:bodyPr>
          <a:lstStyle/>
          <a:p>
            <a:r>
              <a:rPr lang="da-DK" sz="1600" dirty="0"/>
              <a:t>Hvad går højskolebevægelsen ud på?</a:t>
            </a:r>
          </a:p>
          <a:p>
            <a:pPr lvl="1"/>
            <a:r>
              <a:rPr lang="da-DK" sz="1600" dirty="0"/>
              <a:t>Hvorfor understreger Grundtvig netop disse 6 punkter?</a:t>
            </a:r>
          </a:p>
          <a:p>
            <a:r>
              <a:rPr lang="da-DK" sz="1600" dirty="0"/>
              <a:t>Hvad kom det til at betyde for bondestanden?</a:t>
            </a:r>
          </a:p>
          <a:p>
            <a:pPr lvl="1"/>
            <a:r>
              <a:rPr lang="da-DK" sz="1600" dirty="0"/>
              <a:t>Kan I genkende det fra jeres egen familiehistorie?</a:t>
            </a:r>
          </a:p>
          <a:p>
            <a:r>
              <a:rPr lang="da-DK" sz="1600" dirty="0"/>
              <a:t>Forklar hvorfor dette har noget som helst med demokrati at gøre (bonuspoint hvis I kan forbinde det til billedet til højre!)</a:t>
            </a:r>
          </a:p>
          <a:p>
            <a:pPr marL="0" indent="0">
              <a:buNone/>
            </a:pPr>
            <a:endParaRPr lang="da-DK" sz="1600" dirty="0"/>
          </a:p>
          <a:p>
            <a:pPr marL="0" indent="0">
              <a:buNone/>
            </a:pPr>
            <a:endParaRPr lang="da-DK" sz="1600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69A47749-9402-3CC7-2CB3-37E410C5BD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9367" y="2476680"/>
            <a:ext cx="4788505" cy="3172383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0664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F76DB496-5575-D0C5-79AC-7DFBC78B83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5313" b="1041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7D748F3-5B6A-8C5C-5103-683E9D75D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Den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spøjse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detalje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81138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DE00997-AA63-16CF-7ACB-3D01B46EE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da-DK" dirty="0"/>
              <a:t>Forfatningskampen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4C7F8B7-CC3F-E4CC-08BF-2C0B741FB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8362"/>
            <a:ext cx="4958966" cy="3917773"/>
          </a:xfrm>
        </p:spPr>
        <p:txBody>
          <a:bodyPr>
            <a:normAutofit/>
          </a:bodyPr>
          <a:lstStyle/>
          <a:p>
            <a:r>
              <a:rPr lang="da-DK" sz="2000" dirty="0" err="1"/>
              <a:t>Kahoot</a:t>
            </a:r>
            <a:r>
              <a:rPr lang="da-DK" sz="2000" dirty="0"/>
              <a:t> om partierne</a:t>
            </a:r>
          </a:p>
          <a:p>
            <a:r>
              <a:rPr lang="da-DK" sz="2000" dirty="0"/>
              <a:t>Kongens rolle i grundloven overfor parlamentarisme</a:t>
            </a:r>
          </a:p>
          <a:p>
            <a:pPr marL="457200" lvl="1" indent="0">
              <a:buNone/>
            </a:pPr>
            <a:r>
              <a:rPr lang="da-DK" sz="2000" dirty="0">
                <a:effectLst/>
              </a:rPr>
              <a:t>Vi ser et par små klip fra Historien om Danmark</a:t>
            </a:r>
          </a:p>
          <a:p>
            <a:pPr marL="457200" lvl="1" indent="0">
              <a:buNone/>
            </a:pPr>
            <a:r>
              <a:rPr lang="da-DK" sz="2000" dirty="0">
                <a:effectLst/>
              </a:rPr>
              <a:t>	32.20- 35.20</a:t>
            </a:r>
          </a:p>
          <a:p>
            <a:pPr marL="457200" lvl="1" indent="0">
              <a:buNone/>
            </a:pPr>
            <a:r>
              <a:rPr lang="da-DK" sz="2000" dirty="0">
                <a:effectLst/>
              </a:rPr>
              <a:t>	55.55-slut</a:t>
            </a:r>
          </a:p>
          <a:p>
            <a:pPr lvl="1"/>
            <a:r>
              <a:rPr lang="da-DK" sz="2000" dirty="0"/>
              <a:t>Hvad går forfatningskampen ud på?</a:t>
            </a:r>
          </a:p>
          <a:p>
            <a:pPr lvl="1"/>
            <a:r>
              <a:rPr lang="da-DK" sz="2000" dirty="0">
                <a:effectLst/>
              </a:rPr>
              <a:t>Hvilke midler bruger Højre og Estr</a:t>
            </a:r>
            <a:r>
              <a:rPr lang="da-DK" sz="2000" dirty="0"/>
              <a:t>up?</a:t>
            </a:r>
          </a:p>
          <a:p>
            <a:pPr lvl="1"/>
            <a:r>
              <a:rPr lang="da-DK" sz="2000" dirty="0">
                <a:effectLst/>
              </a:rPr>
              <a:t>Hvorfor </a:t>
            </a:r>
            <a:r>
              <a:rPr lang="da-DK" sz="2000" dirty="0"/>
              <a:t>må kongen til sidst overgive sig?</a:t>
            </a:r>
            <a:endParaRPr lang="da-DK" sz="2000" dirty="0">
              <a:effectLst/>
            </a:endParaRPr>
          </a:p>
          <a:p>
            <a:pPr marL="457200" lvl="1" indent="0">
              <a:buNone/>
            </a:pPr>
            <a:endParaRPr lang="da-DK" sz="2000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45EF7358-AAA2-26D8-D32E-2510F01E8E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9367" y="2356967"/>
            <a:ext cx="4788505" cy="3411809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722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6047296-424F-0122-0E53-C80ABA71C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41752"/>
            <a:ext cx="4391025" cy="1323439"/>
          </a:xfrm>
        </p:spPr>
        <p:txBody>
          <a:bodyPr anchor="t">
            <a:normAutofit/>
          </a:bodyPr>
          <a:lstStyle/>
          <a:p>
            <a:r>
              <a:rPr lang="da-DK" sz="4000">
                <a:solidFill>
                  <a:schemeClr val="bg1"/>
                </a:solidFill>
              </a:rPr>
              <a:t>Konklusion på timen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C7514E3-4104-2ACE-7E69-6CD2B8CB9C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46400"/>
            <a:ext cx="4391025" cy="24543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a-DK" sz="2200">
              <a:solidFill>
                <a:schemeClr val="bg1">
                  <a:alpha val="80000"/>
                </a:schemeClr>
              </a:solidFill>
            </a:endParaRPr>
          </a:p>
          <a:p>
            <a:pPr marL="0" indent="0">
              <a:buNone/>
            </a:pPr>
            <a:r>
              <a:rPr lang="da-DK" sz="2200">
                <a:solidFill>
                  <a:schemeClr val="bg1">
                    <a:alpha val="80000"/>
                  </a:schemeClr>
                </a:solidFill>
              </a:rPr>
              <a:t>Skriv en konklusion: </a:t>
            </a:r>
          </a:p>
          <a:p>
            <a:pPr marL="0" indent="0">
              <a:buNone/>
            </a:pPr>
            <a:r>
              <a:rPr lang="da-DK" sz="2200">
                <a:solidFill>
                  <a:schemeClr val="bg1">
                    <a:alpha val="80000"/>
                  </a:schemeClr>
                </a:solidFill>
              </a:rPr>
              <a:t>Hvordan forandredes bøndernes levevilkår sig i løbet af 1800-tallet?</a:t>
            </a:r>
          </a:p>
          <a:p>
            <a:pPr marL="0" indent="0">
              <a:buNone/>
            </a:pPr>
            <a:r>
              <a:rPr lang="da-DK" sz="2200">
                <a:solidFill>
                  <a:schemeClr val="bg1">
                    <a:alpha val="80000"/>
                  </a:schemeClr>
                </a:solidFill>
              </a:rPr>
              <a:t>Hvilken betydning fik det for fastholdelsen af demokratiet?</a:t>
            </a:r>
          </a:p>
          <a:p>
            <a:pPr marL="0" indent="0">
              <a:buNone/>
            </a:pPr>
            <a:endParaRPr lang="da-DK" sz="2200">
              <a:solidFill>
                <a:schemeClr val="bg1">
                  <a:alpha val="80000"/>
                </a:schemeClr>
              </a:solidFill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7FEB43EE-31EE-9869-5C9E-B0DF37F8A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9" y="2061363"/>
            <a:ext cx="5260976" cy="269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574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1135</TotalTime>
  <Words>662</Words>
  <Application>Microsoft Macintosh PowerPoint</Application>
  <PresentationFormat>Widescreen</PresentationFormat>
  <Paragraphs>77</Paragraphs>
  <Slides>12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8" baseType="lpstr">
      <vt:lpstr>Aptos</vt:lpstr>
      <vt:lpstr>Aptos Display</vt:lpstr>
      <vt:lpstr>Arial</vt:lpstr>
      <vt:lpstr>Helvetica</vt:lpstr>
      <vt:lpstr>Wingdings</vt:lpstr>
      <vt:lpstr>Office-tema</vt:lpstr>
      <vt:lpstr>Grundlov, andelsbevægelse og højskolebevægelsen</vt:lpstr>
      <vt:lpstr>Dagens program</vt:lpstr>
      <vt:lpstr>PowerPoint-præsentation</vt:lpstr>
      <vt:lpstr>Grundloven af 1849</vt:lpstr>
      <vt:lpstr>Hvad grundloven igangsatte</vt:lpstr>
      <vt:lpstr>Hvad grundloven igangsatte</vt:lpstr>
      <vt:lpstr>PowerPoint-præsentation</vt:lpstr>
      <vt:lpstr>Andelsbevægelsen</vt:lpstr>
      <vt:lpstr>Højskolebevægelsen</vt:lpstr>
      <vt:lpstr>Den spøjse detalje</vt:lpstr>
      <vt:lpstr>Forfatningskampen</vt:lpstr>
      <vt:lpstr>Konklusion på timen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Tanja Høgh Mouritsen</dc:creator>
  <cp:lastModifiedBy>Tanja Høgh Mouritsen</cp:lastModifiedBy>
  <cp:revision>1</cp:revision>
  <dcterms:created xsi:type="dcterms:W3CDTF">2025-01-15T13:46:59Z</dcterms:created>
  <dcterms:modified xsi:type="dcterms:W3CDTF">2025-01-22T14:44:46Z</dcterms:modified>
</cp:coreProperties>
</file>