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34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C5D3D-A60A-49D8-BA64-2A88A837CDA8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0BD69-D971-40E3-814F-4F25E12BBCC4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Colossus of Rhodes was a giant statue of the god Helios, erected on the Greek island of Rhodes by Chares of </a:t>
            </a:r>
            <a:r>
              <a:rPr lang="en-US" dirty="0" err="1" smtClean="0"/>
              <a:t>Lindos</a:t>
            </a:r>
            <a:r>
              <a:rPr lang="en-US" dirty="0" smtClean="0"/>
              <a:t> between 292 BC and 280 BC. It was roughly the same size as the Statue of Liberty in New York, although it stood on a lower platform. It was one of the Seven Wonders of the World. </a:t>
            </a:r>
            <a:endParaRPr lang="en-US" smtClean="0"/>
          </a:p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0BD69-D971-40E3-814F-4F25E12BBCC4}" type="slidenum">
              <a:rPr lang="da-DK" smtClean="0"/>
              <a:t>1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B1376-97B5-48DB-9776-027A6DC1B03A}" type="datetimeFigureOut">
              <a:rPr lang="da-DK" smtClean="0"/>
              <a:t>04-02-2011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6B8BE-014F-4CA5-BF71-EA9C459B76A4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11266" name="Picture 2" descr="http://www.crystalinks.com/colossu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688" y="923595"/>
            <a:ext cx="5112568" cy="74943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66</Words>
  <Application>Microsoft Office PowerPoint</Application>
  <PresentationFormat>Skærmshow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Dias nummer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test</dc:creator>
  <cp:lastModifiedBy>test</cp:lastModifiedBy>
  <cp:revision>2</cp:revision>
  <dcterms:created xsi:type="dcterms:W3CDTF">2011-02-04T09:53:12Z</dcterms:created>
  <dcterms:modified xsi:type="dcterms:W3CDTF">2011-02-04T09:57:27Z</dcterms:modified>
</cp:coreProperties>
</file>