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15"/>
  </p:notesMasterIdLst>
  <p:sldIdLst>
    <p:sldId id="256" r:id="rId2"/>
    <p:sldId id="261" r:id="rId3"/>
    <p:sldId id="265" r:id="rId4"/>
    <p:sldId id="266" r:id="rId5"/>
    <p:sldId id="267" r:id="rId6"/>
    <p:sldId id="270" r:id="rId7"/>
    <p:sldId id="257" r:id="rId8"/>
    <p:sldId id="259" r:id="rId9"/>
    <p:sldId id="268" r:id="rId10"/>
    <p:sldId id="260" r:id="rId11"/>
    <p:sldId id="263" r:id="rId12"/>
    <p:sldId id="264" r:id="rId13"/>
    <p:sldId id="269"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EF239A-AB07-49C8-8C12-DA06C8B3967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A694CC4-34DE-4088-97F4-ACDA18D2EEF7}">
      <dgm:prSet/>
      <dgm:spPr/>
      <dgm:t>
        <a:bodyPr/>
        <a:lstStyle/>
        <a:p>
          <a:r>
            <a:rPr lang="da-DK"/>
            <a:t>Sikkerhedspolitik defineres som den del af udenrigspolitikken der drejer sig om at imødegå og mindske trusler mod sikkerheden med udspring i et lands omgivelser. </a:t>
          </a:r>
          <a:endParaRPr lang="en-US"/>
        </a:p>
      </dgm:t>
    </dgm:pt>
    <dgm:pt modelId="{2CDD6B45-755C-46A6-A231-D2823887FC00}" type="parTrans" cxnId="{0FB78D0F-4055-4D5F-8942-1E5766032BAA}">
      <dgm:prSet/>
      <dgm:spPr/>
      <dgm:t>
        <a:bodyPr/>
        <a:lstStyle/>
        <a:p>
          <a:endParaRPr lang="en-US"/>
        </a:p>
      </dgm:t>
    </dgm:pt>
    <dgm:pt modelId="{8784EEED-B4D0-4321-A17A-003ABDA92638}" type="sibTrans" cxnId="{0FB78D0F-4055-4D5F-8942-1E5766032BAA}">
      <dgm:prSet/>
      <dgm:spPr/>
      <dgm:t>
        <a:bodyPr/>
        <a:lstStyle/>
        <a:p>
          <a:endParaRPr lang="en-US"/>
        </a:p>
      </dgm:t>
    </dgm:pt>
    <dgm:pt modelId="{DEF1A9D6-424F-4CD7-AB71-2D2349DE5991}">
      <dgm:prSet/>
      <dgm:spPr/>
      <dgm:t>
        <a:bodyPr/>
        <a:lstStyle/>
        <a:p>
          <a:r>
            <a:rPr lang="da-DK"/>
            <a:t>Både sikkerhed og trusler er komplicerede størrelser – og tæt forbundne. Det er truslerne der er årsag til at der opstår problemer med sikkerheden. Alt efter hvilke slags trusler der er tale om, hvem de er rettet imod, og hvordan man vælger at bekæmpe dem, opfattes sikkerheden på forskellig måde og indholdet i sikkerhedspolitikken bliver tilsvarende forskelligt</a:t>
          </a:r>
          <a:endParaRPr lang="en-US"/>
        </a:p>
      </dgm:t>
    </dgm:pt>
    <dgm:pt modelId="{000B4E10-52C3-49C1-8BB8-A3B7A921DAA5}" type="parTrans" cxnId="{B11C6AAC-9AD3-4E7B-A8C9-08312B0B179A}">
      <dgm:prSet/>
      <dgm:spPr/>
      <dgm:t>
        <a:bodyPr/>
        <a:lstStyle/>
        <a:p>
          <a:endParaRPr lang="en-US"/>
        </a:p>
      </dgm:t>
    </dgm:pt>
    <dgm:pt modelId="{8C31379B-FDEF-4170-A557-38A8D016E629}" type="sibTrans" cxnId="{B11C6AAC-9AD3-4E7B-A8C9-08312B0B179A}">
      <dgm:prSet/>
      <dgm:spPr/>
      <dgm:t>
        <a:bodyPr/>
        <a:lstStyle/>
        <a:p>
          <a:endParaRPr lang="en-US"/>
        </a:p>
      </dgm:t>
    </dgm:pt>
    <dgm:pt modelId="{29646938-8A9C-4DE0-9980-09ED79DD5570}">
      <dgm:prSet/>
      <dgm:spPr/>
      <dgm:t>
        <a:bodyPr/>
        <a:lstStyle/>
        <a:p>
          <a:r>
            <a:rPr lang="da-DK"/>
            <a:t>Traditionelt har staten været det vigtigste referenceobjekt (eller enhed) når man taler om sikkerhedspolitik (f.eks. forsvar af grænserne), men andre kollektive enheder er også vigtige: nationen, den etniske gruppe (typisk udsatte mindretal) og hele kloden (f.eks. atomkrig, global opvarmning). Ikke mindst terrortruslen har imidlertid gjort at også enkeltindividers situation er blevet genstand for sikkerhedspolitikkens opmærksomhed</a:t>
          </a:r>
          <a:endParaRPr lang="en-US"/>
        </a:p>
      </dgm:t>
    </dgm:pt>
    <dgm:pt modelId="{F852F3BA-2F7E-4BF1-A1DA-517D03D865FD}" type="parTrans" cxnId="{91E4404A-6956-4E5A-B3EF-2716621BC365}">
      <dgm:prSet/>
      <dgm:spPr/>
      <dgm:t>
        <a:bodyPr/>
        <a:lstStyle/>
        <a:p>
          <a:endParaRPr lang="en-US"/>
        </a:p>
      </dgm:t>
    </dgm:pt>
    <dgm:pt modelId="{880A5BFE-6940-45A3-A824-8EB269C78333}" type="sibTrans" cxnId="{91E4404A-6956-4E5A-B3EF-2716621BC365}">
      <dgm:prSet/>
      <dgm:spPr/>
      <dgm:t>
        <a:bodyPr/>
        <a:lstStyle/>
        <a:p>
          <a:endParaRPr lang="en-US"/>
        </a:p>
      </dgm:t>
    </dgm:pt>
    <dgm:pt modelId="{3F7CC55A-C445-468D-8FA0-A6202D780835}" type="pres">
      <dgm:prSet presAssocID="{C0EF239A-AB07-49C8-8C12-DA06C8B39675}" presName="linear" presStyleCnt="0">
        <dgm:presLayoutVars>
          <dgm:animLvl val="lvl"/>
          <dgm:resizeHandles val="exact"/>
        </dgm:presLayoutVars>
      </dgm:prSet>
      <dgm:spPr/>
    </dgm:pt>
    <dgm:pt modelId="{5884AD7A-9C54-413A-A642-ADE2EA390A0E}" type="pres">
      <dgm:prSet presAssocID="{BA694CC4-34DE-4088-97F4-ACDA18D2EEF7}" presName="parentText" presStyleLbl="node1" presStyleIdx="0" presStyleCnt="3">
        <dgm:presLayoutVars>
          <dgm:chMax val="0"/>
          <dgm:bulletEnabled val="1"/>
        </dgm:presLayoutVars>
      </dgm:prSet>
      <dgm:spPr/>
    </dgm:pt>
    <dgm:pt modelId="{99CC8734-7451-415F-BAF0-E50B55DEA359}" type="pres">
      <dgm:prSet presAssocID="{8784EEED-B4D0-4321-A17A-003ABDA92638}" presName="spacer" presStyleCnt="0"/>
      <dgm:spPr/>
    </dgm:pt>
    <dgm:pt modelId="{553ED579-C769-4108-9E47-F621F615EA28}" type="pres">
      <dgm:prSet presAssocID="{DEF1A9D6-424F-4CD7-AB71-2D2349DE5991}" presName="parentText" presStyleLbl="node1" presStyleIdx="1" presStyleCnt="3">
        <dgm:presLayoutVars>
          <dgm:chMax val="0"/>
          <dgm:bulletEnabled val="1"/>
        </dgm:presLayoutVars>
      </dgm:prSet>
      <dgm:spPr/>
    </dgm:pt>
    <dgm:pt modelId="{36B6BCB7-E5D3-43F6-BC0B-14E30FCE80F6}" type="pres">
      <dgm:prSet presAssocID="{8C31379B-FDEF-4170-A557-38A8D016E629}" presName="spacer" presStyleCnt="0"/>
      <dgm:spPr/>
    </dgm:pt>
    <dgm:pt modelId="{EF5D87B6-01E1-4BAD-90D7-ECD9CD82BC42}" type="pres">
      <dgm:prSet presAssocID="{29646938-8A9C-4DE0-9980-09ED79DD5570}" presName="parentText" presStyleLbl="node1" presStyleIdx="2" presStyleCnt="3">
        <dgm:presLayoutVars>
          <dgm:chMax val="0"/>
          <dgm:bulletEnabled val="1"/>
        </dgm:presLayoutVars>
      </dgm:prSet>
      <dgm:spPr/>
    </dgm:pt>
  </dgm:ptLst>
  <dgm:cxnLst>
    <dgm:cxn modelId="{0FB78D0F-4055-4D5F-8942-1E5766032BAA}" srcId="{C0EF239A-AB07-49C8-8C12-DA06C8B39675}" destId="{BA694CC4-34DE-4088-97F4-ACDA18D2EEF7}" srcOrd="0" destOrd="0" parTransId="{2CDD6B45-755C-46A6-A231-D2823887FC00}" sibTransId="{8784EEED-B4D0-4321-A17A-003ABDA92638}"/>
    <dgm:cxn modelId="{95103D13-C71C-4E59-8B1E-70863F649F00}" type="presOf" srcId="{DEF1A9D6-424F-4CD7-AB71-2D2349DE5991}" destId="{553ED579-C769-4108-9E47-F621F615EA28}" srcOrd="0" destOrd="0" presId="urn:microsoft.com/office/officeart/2005/8/layout/vList2"/>
    <dgm:cxn modelId="{20053233-C1CE-4626-91DE-DE18DBFBE185}" type="presOf" srcId="{C0EF239A-AB07-49C8-8C12-DA06C8B39675}" destId="{3F7CC55A-C445-468D-8FA0-A6202D780835}" srcOrd="0" destOrd="0" presId="urn:microsoft.com/office/officeart/2005/8/layout/vList2"/>
    <dgm:cxn modelId="{91E4404A-6956-4E5A-B3EF-2716621BC365}" srcId="{C0EF239A-AB07-49C8-8C12-DA06C8B39675}" destId="{29646938-8A9C-4DE0-9980-09ED79DD5570}" srcOrd="2" destOrd="0" parTransId="{F852F3BA-2F7E-4BF1-A1DA-517D03D865FD}" sibTransId="{880A5BFE-6940-45A3-A824-8EB269C78333}"/>
    <dgm:cxn modelId="{B11C6AAC-9AD3-4E7B-A8C9-08312B0B179A}" srcId="{C0EF239A-AB07-49C8-8C12-DA06C8B39675}" destId="{DEF1A9D6-424F-4CD7-AB71-2D2349DE5991}" srcOrd="1" destOrd="0" parTransId="{000B4E10-52C3-49C1-8BB8-A3B7A921DAA5}" sibTransId="{8C31379B-FDEF-4170-A557-38A8D016E629}"/>
    <dgm:cxn modelId="{1B14C5B0-0F34-4E9E-BD5A-10293A249F17}" type="presOf" srcId="{29646938-8A9C-4DE0-9980-09ED79DD5570}" destId="{EF5D87B6-01E1-4BAD-90D7-ECD9CD82BC42}" srcOrd="0" destOrd="0" presId="urn:microsoft.com/office/officeart/2005/8/layout/vList2"/>
    <dgm:cxn modelId="{CC3460FF-2DA2-4AF8-949D-711FAB72F3AF}" type="presOf" srcId="{BA694CC4-34DE-4088-97F4-ACDA18D2EEF7}" destId="{5884AD7A-9C54-413A-A642-ADE2EA390A0E}" srcOrd="0" destOrd="0" presId="urn:microsoft.com/office/officeart/2005/8/layout/vList2"/>
    <dgm:cxn modelId="{75016940-3B5A-4701-91D7-77DA07C12CA0}" type="presParOf" srcId="{3F7CC55A-C445-468D-8FA0-A6202D780835}" destId="{5884AD7A-9C54-413A-A642-ADE2EA390A0E}" srcOrd="0" destOrd="0" presId="urn:microsoft.com/office/officeart/2005/8/layout/vList2"/>
    <dgm:cxn modelId="{EAF1C8AE-5B00-41F4-AD51-C08E1E3945E3}" type="presParOf" srcId="{3F7CC55A-C445-468D-8FA0-A6202D780835}" destId="{99CC8734-7451-415F-BAF0-E50B55DEA359}" srcOrd="1" destOrd="0" presId="urn:microsoft.com/office/officeart/2005/8/layout/vList2"/>
    <dgm:cxn modelId="{AF92A29D-074F-44D7-BAFF-12BEC884049F}" type="presParOf" srcId="{3F7CC55A-C445-468D-8FA0-A6202D780835}" destId="{553ED579-C769-4108-9E47-F621F615EA28}" srcOrd="2" destOrd="0" presId="urn:microsoft.com/office/officeart/2005/8/layout/vList2"/>
    <dgm:cxn modelId="{1DCBB820-1059-4E8A-B36D-C049025D6F5C}" type="presParOf" srcId="{3F7CC55A-C445-468D-8FA0-A6202D780835}" destId="{36B6BCB7-E5D3-43F6-BC0B-14E30FCE80F6}" srcOrd="3" destOrd="0" presId="urn:microsoft.com/office/officeart/2005/8/layout/vList2"/>
    <dgm:cxn modelId="{30C8E7AB-F2AB-4646-8F88-F943BB561429}" type="presParOf" srcId="{3F7CC55A-C445-468D-8FA0-A6202D780835}" destId="{EF5D87B6-01E1-4BAD-90D7-ECD9CD82BC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532C53-45A9-4311-86EC-04EA376F90C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3A6C1F4-D72B-4170-8ABC-BB8212E9E3C1}">
      <dgm:prSet/>
      <dgm:spPr/>
      <dgm:t>
        <a:bodyPr/>
        <a:lstStyle/>
        <a:p>
          <a:r>
            <a:rPr lang="da-DK"/>
            <a:t>I det snævre sikkerhedsbegreb er det staten, der er truet. </a:t>
          </a:r>
          <a:endParaRPr lang="en-US"/>
        </a:p>
      </dgm:t>
    </dgm:pt>
    <dgm:pt modelId="{ACA5A937-382E-430F-BC2C-42E5A08E2B5C}" type="parTrans" cxnId="{878AB686-CAEA-4F31-B65D-4085BDF11F6C}">
      <dgm:prSet/>
      <dgm:spPr/>
      <dgm:t>
        <a:bodyPr/>
        <a:lstStyle/>
        <a:p>
          <a:endParaRPr lang="en-US"/>
        </a:p>
      </dgm:t>
    </dgm:pt>
    <dgm:pt modelId="{C23DF04B-432C-4011-AF31-BED0DDFBE052}" type="sibTrans" cxnId="{878AB686-CAEA-4F31-B65D-4085BDF11F6C}">
      <dgm:prSet/>
      <dgm:spPr/>
      <dgm:t>
        <a:bodyPr/>
        <a:lstStyle/>
        <a:p>
          <a:endParaRPr lang="en-US"/>
        </a:p>
      </dgm:t>
    </dgm:pt>
    <dgm:pt modelId="{E5ED8816-0712-4C71-8790-2ABF6DFAEE16}">
      <dgm:prSet/>
      <dgm:spPr/>
      <dgm:t>
        <a:bodyPr/>
        <a:lstStyle/>
        <a:p>
          <a:r>
            <a:rPr lang="da-DK"/>
            <a:t>Truslen kommer fra andre lande og er af militær karakter.</a:t>
          </a:r>
          <a:endParaRPr lang="en-US"/>
        </a:p>
      </dgm:t>
    </dgm:pt>
    <dgm:pt modelId="{244D37F8-A44B-43F3-86F2-451AD71782BC}" type="parTrans" cxnId="{8687630F-C2C6-4E7E-86CA-957A402B5FBC}">
      <dgm:prSet/>
      <dgm:spPr/>
      <dgm:t>
        <a:bodyPr/>
        <a:lstStyle/>
        <a:p>
          <a:endParaRPr lang="en-US"/>
        </a:p>
      </dgm:t>
    </dgm:pt>
    <dgm:pt modelId="{A94A866C-800D-4CA4-80C0-CB66B341018F}" type="sibTrans" cxnId="{8687630F-C2C6-4E7E-86CA-957A402B5FBC}">
      <dgm:prSet/>
      <dgm:spPr/>
      <dgm:t>
        <a:bodyPr/>
        <a:lstStyle/>
        <a:p>
          <a:endParaRPr lang="en-US"/>
        </a:p>
      </dgm:t>
    </dgm:pt>
    <dgm:pt modelId="{76848686-42F7-44FF-8651-67E3985DC0A9}">
      <dgm:prSet/>
      <dgm:spPr/>
      <dgm:t>
        <a:bodyPr/>
        <a:lstStyle/>
        <a:p>
          <a:r>
            <a:rPr lang="da-DK"/>
            <a:t>Sikkerhed handler dermed om statens overlevelse og bevarelse af suverænitet.</a:t>
          </a:r>
          <a:endParaRPr lang="en-US"/>
        </a:p>
      </dgm:t>
    </dgm:pt>
    <dgm:pt modelId="{82B8757C-047E-44B1-B551-2DBD481F12F7}" type="parTrans" cxnId="{A10FA7E5-2C21-4EC4-BCBA-6F56271DCA2B}">
      <dgm:prSet/>
      <dgm:spPr/>
      <dgm:t>
        <a:bodyPr/>
        <a:lstStyle/>
        <a:p>
          <a:endParaRPr lang="en-US"/>
        </a:p>
      </dgm:t>
    </dgm:pt>
    <dgm:pt modelId="{45894B5E-1D90-4241-BFF1-3CB93E4254C4}" type="sibTrans" cxnId="{A10FA7E5-2C21-4EC4-BCBA-6F56271DCA2B}">
      <dgm:prSet/>
      <dgm:spPr/>
      <dgm:t>
        <a:bodyPr/>
        <a:lstStyle/>
        <a:p>
          <a:endParaRPr lang="en-US"/>
        </a:p>
      </dgm:t>
    </dgm:pt>
    <dgm:pt modelId="{2EAA0EA1-DB3F-43F7-A122-4CCEE475C1AD}">
      <dgm:prSet/>
      <dgm:spPr/>
      <dgm:t>
        <a:bodyPr/>
        <a:lstStyle/>
        <a:p>
          <a:r>
            <a:rPr lang="da-DK"/>
            <a:t>Truslen imødegås med militære/hårde magtmidler</a:t>
          </a:r>
          <a:endParaRPr lang="en-US"/>
        </a:p>
      </dgm:t>
    </dgm:pt>
    <dgm:pt modelId="{5E19B07B-5535-4B3F-A8CE-6154752C3E52}" type="parTrans" cxnId="{853C3D16-49AB-4C38-884C-C2ED5854A3C7}">
      <dgm:prSet/>
      <dgm:spPr/>
      <dgm:t>
        <a:bodyPr/>
        <a:lstStyle/>
        <a:p>
          <a:endParaRPr lang="en-US"/>
        </a:p>
      </dgm:t>
    </dgm:pt>
    <dgm:pt modelId="{95AB775C-D4D3-4E32-88E8-8ED0CCF9F607}" type="sibTrans" cxnId="{853C3D16-49AB-4C38-884C-C2ED5854A3C7}">
      <dgm:prSet/>
      <dgm:spPr/>
      <dgm:t>
        <a:bodyPr/>
        <a:lstStyle/>
        <a:p>
          <a:endParaRPr lang="en-US"/>
        </a:p>
      </dgm:t>
    </dgm:pt>
    <dgm:pt modelId="{238C9E8A-0EFC-4412-BA6D-03E5D6D1892D}" type="pres">
      <dgm:prSet presAssocID="{53532C53-45A9-4311-86EC-04EA376F90CE}" presName="linear" presStyleCnt="0">
        <dgm:presLayoutVars>
          <dgm:animLvl val="lvl"/>
          <dgm:resizeHandles val="exact"/>
        </dgm:presLayoutVars>
      </dgm:prSet>
      <dgm:spPr/>
    </dgm:pt>
    <dgm:pt modelId="{EB01065C-22E7-42E5-9C72-5CADF0632F43}" type="pres">
      <dgm:prSet presAssocID="{13A6C1F4-D72B-4170-8ABC-BB8212E9E3C1}" presName="parentText" presStyleLbl="node1" presStyleIdx="0" presStyleCnt="4">
        <dgm:presLayoutVars>
          <dgm:chMax val="0"/>
          <dgm:bulletEnabled val="1"/>
        </dgm:presLayoutVars>
      </dgm:prSet>
      <dgm:spPr/>
    </dgm:pt>
    <dgm:pt modelId="{AB6AF6A0-175C-4667-A8E3-D82B1B2C2D2F}" type="pres">
      <dgm:prSet presAssocID="{C23DF04B-432C-4011-AF31-BED0DDFBE052}" presName="spacer" presStyleCnt="0"/>
      <dgm:spPr/>
    </dgm:pt>
    <dgm:pt modelId="{926EBAE8-F707-4A3A-AF10-199A1FF548EA}" type="pres">
      <dgm:prSet presAssocID="{E5ED8816-0712-4C71-8790-2ABF6DFAEE16}" presName="parentText" presStyleLbl="node1" presStyleIdx="1" presStyleCnt="4">
        <dgm:presLayoutVars>
          <dgm:chMax val="0"/>
          <dgm:bulletEnabled val="1"/>
        </dgm:presLayoutVars>
      </dgm:prSet>
      <dgm:spPr/>
    </dgm:pt>
    <dgm:pt modelId="{B53E29F5-7E48-4088-8D26-3B7E30075C2F}" type="pres">
      <dgm:prSet presAssocID="{A94A866C-800D-4CA4-80C0-CB66B341018F}" presName="spacer" presStyleCnt="0"/>
      <dgm:spPr/>
    </dgm:pt>
    <dgm:pt modelId="{90162E7D-2C9F-4B17-8610-C0AFE334782C}" type="pres">
      <dgm:prSet presAssocID="{76848686-42F7-44FF-8651-67E3985DC0A9}" presName="parentText" presStyleLbl="node1" presStyleIdx="2" presStyleCnt="4">
        <dgm:presLayoutVars>
          <dgm:chMax val="0"/>
          <dgm:bulletEnabled val="1"/>
        </dgm:presLayoutVars>
      </dgm:prSet>
      <dgm:spPr/>
    </dgm:pt>
    <dgm:pt modelId="{C82E2452-0EF8-42A6-AA11-1284027AA8D3}" type="pres">
      <dgm:prSet presAssocID="{45894B5E-1D90-4241-BFF1-3CB93E4254C4}" presName="spacer" presStyleCnt="0"/>
      <dgm:spPr/>
    </dgm:pt>
    <dgm:pt modelId="{BF200F69-4534-4794-8B5C-AB687BCCF592}" type="pres">
      <dgm:prSet presAssocID="{2EAA0EA1-DB3F-43F7-A122-4CCEE475C1AD}" presName="parentText" presStyleLbl="node1" presStyleIdx="3" presStyleCnt="4">
        <dgm:presLayoutVars>
          <dgm:chMax val="0"/>
          <dgm:bulletEnabled val="1"/>
        </dgm:presLayoutVars>
      </dgm:prSet>
      <dgm:spPr/>
    </dgm:pt>
  </dgm:ptLst>
  <dgm:cxnLst>
    <dgm:cxn modelId="{0BDA1B09-E2EC-4232-AEAD-D5F4D5326483}" type="presOf" srcId="{2EAA0EA1-DB3F-43F7-A122-4CCEE475C1AD}" destId="{BF200F69-4534-4794-8B5C-AB687BCCF592}" srcOrd="0" destOrd="0" presId="urn:microsoft.com/office/officeart/2005/8/layout/vList2"/>
    <dgm:cxn modelId="{8687630F-C2C6-4E7E-86CA-957A402B5FBC}" srcId="{53532C53-45A9-4311-86EC-04EA376F90CE}" destId="{E5ED8816-0712-4C71-8790-2ABF6DFAEE16}" srcOrd="1" destOrd="0" parTransId="{244D37F8-A44B-43F3-86F2-451AD71782BC}" sibTransId="{A94A866C-800D-4CA4-80C0-CB66B341018F}"/>
    <dgm:cxn modelId="{853C3D16-49AB-4C38-884C-C2ED5854A3C7}" srcId="{53532C53-45A9-4311-86EC-04EA376F90CE}" destId="{2EAA0EA1-DB3F-43F7-A122-4CCEE475C1AD}" srcOrd="3" destOrd="0" parTransId="{5E19B07B-5535-4B3F-A8CE-6154752C3E52}" sibTransId="{95AB775C-D4D3-4E32-88E8-8ED0CCF9F607}"/>
    <dgm:cxn modelId="{203D8616-C1EC-4005-8C22-FE7389532BC3}" type="presOf" srcId="{13A6C1F4-D72B-4170-8ABC-BB8212E9E3C1}" destId="{EB01065C-22E7-42E5-9C72-5CADF0632F43}" srcOrd="0" destOrd="0" presId="urn:microsoft.com/office/officeart/2005/8/layout/vList2"/>
    <dgm:cxn modelId="{F7B9B146-76A7-4C91-BA7F-B1DA8D08C395}" type="presOf" srcId="{E5ED8816-0712-4C71-8790-2ABF6DFAEE16}" destId="{926EBAE8-F707-4A3A-AF10-199A1FF548EA}" srcOrd="0" destOrd="0" presId="urn:microsoft.com/office/officeart/2005/8/layout/vList2"/>
    <dgm:cxn modelId="{878AB686-CAEA-4F31-B65D-4085BDF11F6C}" srcId="{53532C53-45A9-4311-86EC-04EA376F90CE}" destId="{13A6C1F4-D72B-4170-8ABC-BB8212E9E3C1}" srcOrd="0" destOrd="0" parTransId="{ACA5A937-382E-430F-BC2C-42E5A08E2B5C}" sibTransId="{C23DF04B-432C-4011-AF31-BED0DDFBE052}"/>
    <dgm:cxn modelId="{86DE29DE-CB82-44F0-9D2A-5856B9A172B5}" type="presOf" srcId="{53532C53-45A9-4311-86EC-04EA376F90CE}" destId="{238C9E8A-0EFC-4412-BA6D-03E5D6D1892D}" srcOrd="0" destOrd="0" presId="urn:microsoft.com/office/officeart/2005/8/layout/vList2"/>
    <dgm:cxn modelId="{A10FA7E5-2C21-4EC4-BCBA-6F56271DCA2B}" srcId="{53532C53-45A9-4311-86EC-04EA376F90CE}" destId="{76848686-42F7-44FF-8651-67E3985DC0A9}" srcOrd="2" destOrd="0" parTransId="{82B8757C-047E-44B1-B551-2DBD481F12F7}" sibTransId="{45894B5E-1D90-4241-BFF1-3CB93E4254C4}"/>
    <dgm:cxn modelId="{5691DDE6-352B-4067-BFDC-22211BC6D7B9}" type="presOf" srcId="{76848686-42F7-44FF-8651-67E3985DC0A9}" destId="{90162E7D-2C9F-4B17-8610-C0AFE334782C}" srcOrd="0" destOrd="0" presId="urn:microsoft.com/office/officeart/2005/8/layout/vList2"/>
    <dgm:cxn modelId="{10E31147-89F6-408F-A1CD-2C93129FAFC8}" type="presParOf" srcId="{238C9E8A-0EFC-4412-BA6D-03E5D6D1892D}" destId="{EB01065C-22E7-42E5-9C72-5CADF0632F43}" srcOrd="0" destOrd="0" presId="urn:microsoft.com/office/officeart/2005/8/layout/vList2"/>
    <dgm:cxn modelId="{12EA444A-C7DD-4466-A4E5-F3A8456B263B}" type="presParOf" srcId="{238C9E8A-0EFC-4412-BA6D-03E5D6D1892D}" destId="{AB6AF6A0-175C-4667-A8E3-D82B1B2C2D2F}" srcOrd="1" destOrd="0" presId="urn:microsoft.com/office/officeart/2005/8/layout/vList2"/>
    <dgm:cxn modelId="{1EAC031F-7BD1-4E52-9E93-1B13FB306892}" type="presParOf" srcId="{238C9E8A-0EFC-4412-BA6D-03E5D6D1892D}" destId="{926EBAE8-F707-4A3A-AF10-199A1FF548EA}" srcOrd="2" destOrd="0" presId="urn:microsoft.com/office/officeart/2005/8/layout/vList2"/>
    <dgm:cxn modelId="{C8ACB155-7DA0-452D-87A2-857066CF27A8}" type="presParOf" srcId="{238C9E8A-0EFC-4412-BA6D-03E5D6D1892D}" destId="{B53E29F5-7E48-4088-8D26-3B7E30075C2F}" srcOrd="3" destOrd="0" presId="urn:microsoft.com/office/officeart/2005/8/layout/vList2"/>
    <dgm:cxn modelId="{16C923A0-7BB9-4C5E-89ED-8BEF3228A5DE}" type="presParOf" srcId="{238C9E8A-0EFC-4412-BA6D-03E5D6D1892D}" destId="{90162E7D-2C9F-4B17-8610-C0AFE334782C}" srcOrd="4" destOrd="0" presId="urn:microsoft.com/office/officeart/2005/8/layout/vList2"/>
    <dgm:cxn modelId="{02B84CB1-4450-42CC-9AF0-20F9E59C062E}" type="presParOf" srcId="{238C9E8A-0EFC-4412-BA6D-03E5D6D1892D}" destId="{C82E2452-0EF8-42A6-AA11-1284027AA8D3}" srcOrd="5" destOrd="0" presId="urn:microsoft.com/office/officeart/2005/8/layout/vList2"/>
    <dgm:cxn modelId="{CEEA044D-22B0-4C77-B566-83BD11E54E63}" type="presParOf" srcId="{238C9E8A-0EFC-4412-BA6D-03E5D6D1892D}" destId="{BF200F69-4534-4794-8B5C-AB687BCCF59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7926D5-9781-47EF-9272-95FC214E7BD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5BB7A5B-063B-4FED-AE90-2D22D593F68B}">
      <dgm:prSet/>
      <dgm:spPr/>
      <dgm:t>
        <a:bodyPr/>
        <a:lstStyle/>
        <a:p>
          <a:r>
            <a:rPr lang="da-DK"/>
            <a:t>Det brede sikkerhedsbegreb udvider det traditionelle snævre sikkerhedsbegreb.</a:t>
          </a:r>
          <a:endParaRPr lang="en-US"/>
        </a:p>
      </dgm:t>
    </dgm:pt>
    <dgm:pt modelId="{3B806845-31AB-4424-867D-CF71B9EB59D4}" type="parTrans" cxnId="{15DFFBB9-EB89-4028-B985-2899E4312291}">
      <dgm:prSet/>
      <dgm:spPr/>
      <dgm:t>
        <a:bodyPr/>
        <a:lstStyle/>
        <a:p>
          <a:endParaRPr lang="en-US"/>
        </a:p>
      </dgm:t>
    </dgm:pt>
    <dgm:pt modelId="{513E0BC0-ECEA-464E-89F6-1DFCC634EF03}" type="sibTrans" cxnId="{15DFFBB9-EB89-4028-B985-2899E4312291}">
      <dgm:prSet/>
      <dgm:spPr/>
      <dgm:t>
        <a:bodyPr/>
        <a:lstStyle/>
        <a:p>
          <a:endParaRPr lang="en-US"/>
        </a:p>
      </dgm:t>
    </dgm:pt>
    <dgm:pt modelId="{7119D00C-E8FB-4276-A36E-4BEEFE8CABA7}">
      <dgm:prSet/>
      <dgm:spPr/>
      <dgm:t>
        <a:bodyPr/>
        <a:lstStyle/>
        <a:p>
          <a:r>
            <a:rPr lang="da-DK" dirty="0"/>
            <a:t>Truslerne er ikke kun rettet mod staten, men også nationen, etniske undergrupper, kan være af økonomisk, miljømæssig eller politisk karakter.</a:t>
          </a:r>
          <a:endParaRPr lang="en-US" dirty="0"/>
        </a:p>
      </dgm:t>
    </dgm:pt>
    <dgm:pt modelId="{AFFA0977-9EF2-458D-AD30-E03C4B7F2360}" type="parTrans" cxnId="{E432941F-944A-45CE-8CB7-6F957C011EC6}">
      <dgm:prSet/>
      <dgm:spPr/>
      <dgm:t>
        <a:bodyPr/>
        <a:lstStyle/>
        <a:p>
          <a:endParaRPr lang="en-US"/>
        </a:p>
      </dgm:t>
    </dgm:pt>
    <dgm:pt modelId="{2B4CD9C4-6479-4556-B87C-DAE627CB4EC2}" type="sibTrans" cxnId="{E432941F-944A-45CE-8CB7-6F957C011EC6}">
      <dgm:prSet/>
      <dgm:spPr/>
      <dgm:t>
        <a:bodyPr/>
        <a:lstStyle/>
        <a:p>
          <a:endParaRPr lang="en-US"/>
        </a:p>
      </dgm:t>
    </dgm:pt>
    <dgm:pt modelId="{AA5C50A4-1494-48ED-8402-0D6FB9E73CD3}">
      <dgm:prSet/>
      <dgm:spPr/>
      <dgm:t>
        <a:bodyPr/>
        <a:lstStyle/>
        <a:p>
          <a:r>
            <a:rPr lang="da-DK"/>
            <a:t>Sikkerhed handler dermed om at imødegå den varierede række af trusler</a:t>
          </a:r>
          <a:endParaRPr lang="en-US"/>
        </a:p>
      </dgm:t>
    </dgm:pt>
    <dgm:pt modelId="{EE24420A-A2BA-4245-A918-6371CD973C07}" type="parTrans" cxnId="{F9327D59-50B9-42BB-B8F5-D47B99B13F0F}">
      <dgm:prSet/>
      <dgm:spPr/>
      <dgm:t>
        <a:bodyPr/>
        <a:lstStyle/>
        <a:p>
          <a:endParaRPr lang="en-US"/>
        </a:p>
      </dgm:t>
    </dgm:pt>
    <dgm:pt modelId="{51643FEC-88F7-40C1-A186-B747B522B6DF}" type="sibTrans" cxnId="{F9327D59-50B9-42BB-B8F5-D47B99B13F0F}">
      <dgm:prSet/>
      <dgm:spPr/>
      <dgm:t>
        <a:bodyPr/>
        <a:lstStyle/>
        <a:p>
          <a:endParaRPr lang="en-US"/>
        </a:p>
      </dgm:t>
    </dgm:pt>
    <dgm:pt modelId="{6BB59232-07F2-403F-B0AA-338BFD6F41DA}">
      <dgm:prSet/>
      <dgm:spPr/>
      <dgm:t>
        <a:bodyPr/>
        <a:lstStyle/>
        <a:p>
          <a:r>
            <a:rPr lang="da-DK"/>
            <a:t>Midler bliver dermed også udvidede – fra de hårde til de bløde</a:t>
          </a:r>
          <a:endParaRPr lang="en-US"/>
        </a:p>
      </dgm:t>
    </dgm:pt>
    <dgm:pt modelId="{780D1FD0-DFE7-4428-B27F-23A0C1DBF442}" type="parTrans" cxnId="{EB41BD7C-C4E6-4474-84F8-55CC4617791D}">
      <dgm:prSet/>
      <dgm:spPr/>
      <dgm:t>
        <a:bodyPr/>
        <a:lstStyle/>
        <a:p>
          <a:endParaRPr lang="en-US"/>
        </a:p>
      </dgm:t>
    </dgm:pt>
    <dgm:pt modelId="{FEDC8109-F702-461B-B130-38E70E793CCD}" type="sibTrans" cxnId="{EB41BD7C-C4E6-4474-84F8-55CC4617791D}">
      <dgm:prSet/>
      <dgm:spPr/>
      <dgm:t>
        <a:bodyPr/>
        <a:lstStyle/>
        <a:p>
          <a:endParaRPr lang="en-US"/>
        </a:p>
      </dgm:t>
    </dgm:pt>
    <dgm:pt modelId="{7FDA35E0-FA09-4C6E-80CE-D7BAF4BEFDB8}" type="pres">
      <dgm:prSet presAssocID="{BE7926D5-9781-47EF-9272-95FC214E7BDE}" presName="linear" presStyleCnt="0">
        <dgm:presLayoutVars>
          <dgm:animLvl val="lvl"/>
          <dgm:resizeHandles val="exact"/>
        </dgm:presLayoutVars>
      </dgm:prSet>
      <dgm:spPr/>
    </dgm:pt>
    <dgm:pt modelId="{3B8A4F2A-F678-4C0E-B830-D36AA904C117}" type="pres">
      <dgm:prSet presAssocID="{65BB7A5B-063B-4FED-AE90-2D22D593F68B}" presName="parentText" presStyleLbl="node1" presStyleIdx="0" presStyleCnt="4">
        <dgm:presLayoutVars>
          <dgm:chMax val="0"/>
          <dgm:bulletEnabled val="1"/>
        </dgm:presLayoutVars>
      </dgm:prSet>
      <dgm:spPr/>
    </dgm:pt>
    <dgm:pt modelId="{25A42065-F2AA-425B-A562-28DE7E1BA06C}" type="pres">
      <dgm:prSet presAssocID="{513E0BC0-ECEA-464E-89F6-1DFCC634EF03}" presName="spacer" presStyleCnt="0"/>
      <dgm:spPr/>
    </dgm:pt>
    <dgm:pt modelId="{69CAEAA7-C148-4A5D-9D8B-5B79D0CE84C4}" type="pres">
      <dgm:prSet presAssocID="{7119D00C-E8FB-4276-A36E-4BEEFE8CABA7}" presName="parentText" presStyleLbl="node1" presStyleIdx="1" presStyleCnt="4">
        <dgm:presLayoutVars>
          <dgm:chMax val="0"/>
          <dgm:bulletEnabled val="1"/>
        </dgm:presLayoutVars>
      </dgm:prSet>
      <dgm:spPr/>
    </dgm:pt>
    <dgm:pt modelId="{E9CE9752-AE49-4D4E-9C55-A2D34EA41BC2}" type="pres">
      <dgm:prSet presAssocID="{2B4CD9C4-6479-4556-B87C-DAE627CB4EC2}" presName="spacer" presStyleCnt="0"/>
      <dgm:spPr/>
    </dgm:pt>
    <dgm:pt modelId="{F9ABD7F0-9B1A-4881-8900-A1091094FE6F}" type="pres">
      <dgm:prSet presAssocID="{AA5C50A4-1494-48ED-8402-0D6FB9E73CD3}" presName="parentText" presStyleLbl="node1" presStyleIdx="2" presStyleCnt="4">
        <dgm:presLayoutVars>
          <dgm:chMax val="0"/>
          <dgm:bulletEnabled val="1"/>
        </dgm:presLayoutVars>
      </dgm:prSet>
      <dgm:spPr/>
    </dgm:pt>
    <dgm:pt modelId="{3917DA84-6ACD-4FA1-AD51-76A2A1483491}" type="pres">
      <dgm:prSet presAssocID="{51643FEC-88F7-40C1-A186-B747B522B6DF}" presName="spacer" presStyleCnt="0"/>
      <dgm:spPr/>
    </dgm:pt>
    <dgm:pt modelId="{82E7E283-181A-4D90-B13E-3D34A2BB1493}" type="pres">
      <dgm:prSet presAssocID="{6BB59232-07F2-403F-B0AA-338BFD6F41DA}" presName="parentText" presStyleLbl="node1" presStyleIdx="3" presStyleCnt="4">
        <dgm:presLayoutVars>
          <dgm:chMax val="0"/>
          <dgm:bulletEnabled val="1"/>
        </dgm:presLayoutVars>
      </dgm:prSet>
      <dgm:spPr/>
    </dgm:pt>
  </dgm:ptLst>
  <dgm:cxnLst>
    <dgm:cxn modelId="{1CF91812-7AA0-4E5B-B6EF-33FEFF8CEF21}" type="presOf" srcId="{BE7926D5-9781-47EF-9272-95FC214E7BDE}" destId="{7FDA35E0-FA09-4C6E-80CE-D7BAF4BEFDB8}" srcOrd="0" destOrd="0" presId="urn:microsoft.com/office/officeart/2005/8/layout/vList2"/>
    <dgm:cxn modelId="{E432941F-944A-45CE-8CB7-6F957C011EC6}" srcId="{BE7926D5-9781-47EF-9272-95FC214E7BDE}" destId="{7119D00C-E8FB-4276-A36E-4BEEFE8CABA7}" srcOrd="1" destOrd="0" parTransId="{AFFA0977-9EF2-458D-AD30-E03C4B7F2360}" sibTransId="{2B4CD9C4-6479-4556-B87C-DAE627CB4EC2}"/>
    <dgm:cxn modelId="{E1A04D2C-0045-4D94-AE42-8FBD6CC53B3B}" type="presOf" srcId="{6BB59232-07F2-403F-B0AA-338BFD6F41DA}" destId="{82E7E283-181A-4D90-B13E-3D34A2BB1493}" srcOrd="0" destOrd="0" presId="urn:microsoft.com/office/officeart/2005/8/layout/vList2"/>
    <dgm:cxn modelId="{F9327D59-50B9-42BB-B8F5-D47B99B13F0F}" srcId="{BE7926D5-9781-47EF-9272-95FC214E7BDE}" destId="{AA5C50A4-1494-48ED-8402-0D6FB9E73CD3}" srcOrd="2" destOrd="0" parTransId="{EE24420A-A2BA-4245-A918-6371CD973C07}" sibTransId="{51643FEC-88F7-40C1-A186-B747B522B6DF}"/>
    <dgm:cxn modelId="{EB41BD7C-C4E6-4474-84F8-55CC4617791D}" srcId="{BE7926D5-9781-47EF-9272-95FC214E7BDE}" destId="{6BB59232-07F2-403F-B0AA-338BFD6F41DA}" srcOrd="3" destOrd="0" parTransId="{780D1FD0-DFE7-4428-B27F-23A0C1DBF442}" sibTransId="{FEDC8109-F702-461B-B130-38E70E793CCD}"/>
    <dgm:cxn modelId="{6D705086-3AC4-4B2D-AD35-DD6873D59263}" type="presOf" srcId="{AA5C50A4-1494-48ED-8402-0D6FB9E73CD3}" destId="{F9ABD7F0-9B1A-4881-8900-A1091094FE6F}" srcOrd="0" destOrd="0" presId="urn:microsoft.com/office/officeart/2005/8/layout/vList2"/>
    <dgm:cxn modelId="{15DFFBB9-EB89-4028-B985-2899E4312291}" srcId="{BE7926D5-9781-47EF-9272-95FC214E7BDE}" destId="{65BB7A5B-063B-4FED-AE90-2D22D593F68B}" srcOrd="0" destOrd="0" parTransId="{3B806845-31AB-4424-867D-CF71B9EB59D4}" sibTransId="{513E0BC0-ECEA-464E-89F6-1DFCC634EF03}"/>
    <dgm:cxn modelId="{38578EDB-8BBD-4B43-B68A-4EAB7EB6CC6C}" type="presOf" srcId="{65BB7A5B-063B-4FED-AE90-2D22D593F68B}" destId="{3B8A4F2A-F678-4C0E-B830-D36AA904C117}" srcOrd="0" destOrd="0" presId="urn:microsoft.com/office/officeart/2005/8/layout/vList2"/>
    <dgm:cxn modelId="{1EED62E3-6ABF-4A8B-9614-E5426731C78E}" type="presOf" srcId="{7119D00C-E8FB-4276-A36E-4BEEFE8CABA7}" destId="{69CAEAA7-C148-4A5D-9D8B-5B79D0CE84C4}" srcOrd="0" destOrd="0" presId="urn:microsoft.com/office/officeart/2005/8/layout/vList2"/>
    <dgm:cxn modelId="{2727DE45-C3CC-4E9C-A03F-D409946C4E09}" type="presParOf" srcId="{7FDA35E0-FA09-4C6E-80CE-D7BAF4BEFDB8}" destId="{3B8A4F2A-F678-4C0E-B830-D36AA904C117}" srcOrd="0" destOrd="0" presId="urn:microsoft.com/office/officeart/2005/8/layout/vList2"/>
    <dgm:cxn modelId="{9AA7BBDA-3C36-4B84-A1AE-BC3D4B3D79B0}" type="presParOf" srcId="{7FDA35E0-FA09-4C6E-80CE-D7BAF4BEFDB8}" destId="{25A42065-F2AA-425B-A562-28DE7E1BA06C}" srcOrd="1" destOrd="0" presId="urn:microsoft.com/office/officeart/2005/8/layout/vList2"/>
    <dgm:cxn modelId="{B16B3DC9-E45E-4A7F-99FD-F7F8D17B4CA3}" type="presParOf" srcId="{7FDA35E0-FA09-4C6E-80CE-D7BAF4BEFDB8}" destId="{69CAEAA7-C148-4A5D-9D8B-5B79D0CE84C4}" srcOrd="2" destOrd="0" presId="urn:microsoft.com/office/officeart/2005/8/layout/vList2"/>
    <dgm:cxn modelId="{10075CD1-E369-4951-BCBB-29B1EFB36652}" type="presParOf" srcId="{7FDA35E0-FA09-4C6E-80CE-D7BAF4BEFDB8}" destId="{E9CE9752-AE49-4D4E-9C55-A2D34EA41BC2}" srcOrd="3" destOrd="0" presId="urn:microsoft.com/office/officeart/2005/8/layout/vList2"/>
    <dgm:cxn modelId="{7FBA0E36-7574-4A1C-9F3E-E53AD7B4B810}" type="presParOf" srcId="{7FDA35E0-FA09-4C6E-80CE-D7BAF4BEFDB8}" destId="{F9ABD7F0-9B1A-4881-8900-A1091094FE6F}" srcOrd="4" destOrd="0" presId="urn:microsoft.com/office/officeart/2005/8/layout/vList2"/>
    <dgm:cxn modelId="{D47A03EF-CFBD-4F51-AFEB-610E3599C66C}" type="presParOf" srcId="{7FDA35E0-FA09-4C6E-80CE-D7BAF4BEFDB8}" destId="{3917DA84-6ACD-4FA1-AD51-76A2A1483491}" srcOrd="5" destOrd="0" presId="urn:microsoft.com/office/officeart/2005/8/layout/vList2"/>
    <dgm:cxn modelId="{D21F1A5F-65C1-481C-8C74-AF41AF5DEE06}" type="presParOf" srcId="{7FDA35E0-FA09-4C6E-80CE-D7BAF4BEFDB8}" destId="{82E7E283-181A-4D90-B13E-3D34A2BB149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1AEEF1-673C-4A54-9734-2858EDCBBB5C}" type="doc">
      <dgm:prSet loTypeId="urn:microsoft.com/office/officeart/2009/3/layout/HorizontalOrganizationChart" loCatId="hierarchy" qsTypeId="urn:microsoft.com/office/officeart/2005/8/quickstyle/simple1" qsCatId="simple" csTypeId="urn:microsoft.com/office/officeart/2005/8/colors/colorful2" csCatId="colorful"/>
      <dgm:spPr/>
      <dgm:t>
        <a:bodyPr/>
        <a:lstStyle/>
        <a:p>
          <a:endParaRPr lang="en-US"/>
        </a:p>
      </dgm:t>
    </dgm:pt>
    <dgm:pt modelId="{56F42ECD-B9D2-403C-BD84-4C339861EA7E}">
      <dgm:prSet/>
      <dgm:spPr/>
      <dgm:t>
        <a:bodyPr/>
        <a:lstStyle/>
        <a:p>
          <a:r>
            <a:rPr lang="da-DK" dirty="0"/>
            <a:t>Gamle krige = krige mellem stater, kamp om territoriel kontrol med konventionelle militære våben rettet mod modstanderens militære installationer og soldater.</a:t>
          </a:r>
          <a:endParaRPr lang="en-US" dirty="0"/>
        </a:p>
      </dgm:t>
    </dgm:pt>
    <dgm:pt modelId="{06EB83EB-C365-4765-B989-30C53235C0ED}" type="parTrans" cxnId="{87B4DC9C-E850-4A6B-A2CD-22E6369DB76F}">
      <dgm:prSet/>
      <dgm:spPr/>
      <dgm:t>
        <a:bodyPr/>
        <a:lstStyle/>
        <a:p>
          <a:endParaRPr lang="en-US"/>
        </a:p>
      </dgm:t>
    </dgm:pt>
    <dgm:pt modelId="{46F5F0AC-C654-4E68-8437-38079B408CC5}" type="sibTrans" cxnId="{87B4DC9C-E850-4A6B-A2CD-22E6369DB76F}">
      <dgm:prSet/>
      <dgm:spPr/>
      <dgm:t>
        <a:bodyPr/>
        <a:lstStyle/>
        <a:p>
          <a:endParaRPr lang="en-US"/>
        </a:p>
      </dgm:t>
    </dgm:pt>
    <dgm:pt modelId="{6E496FC6-AF86-4F2F-B05B-1C22BCA1A6FF}">
      <dgm:prSet/>
      <dgm:spPr/>
      <dgm:t>
        <a:bodyPr/>
        <a:lstStyle/>
        <a:p>
          <a:r>
            <a:rPr lang="da-DK"/>
            <a:t>Nye krige = interne krige/borgerkrige, hvor mål og midler kan være markant anderledes – fx etniske oprørsgrupper, der bekæmper centralmagten i kamp for selvstændighed, hvor krigsdeltagerne er sværere at definere og hvor midlerne er ukonventionelle.</a:t>
          </a:r>
          <a:endParaRPr lang="en-US"/>
        </a:p>
      </dgm:t>
    </dgm:pt>
    <dgm:pt modelId="{4308402D-2618-4FC9-AD57-9F9C4B8F7A1A}" type="parTrans" cxnId="{6677EEAB-E156-4F40-A463-A9602FF1454B}">
      <dgm:prSet/>
      <dgm:spPr/>
      <dgm:t>
        <a:bodyPr/>
        <a:lstStyle/>
        <a:p>
          <a:endParaRPr lang="en-US"/>
        </a:p>
      </dgm:t>
    </dgm:pt>
    <dgm:pt modelId="{8D3A7DBB-F947-4669-9C7A-12EDEDDE3F9A}" type="sibTrans" cxnId="{6677EEAB-E156-4F40-A463-A9602FF1454B}">
      <dgm:prSet/>
      <dgm:spPr/>
      <dgm:t>
        <a:bodyPr/>
        <a:lstStyle/>
        <a:p>
          <a:endParaRPr lang="en-US"/>
        </a:p>
      </dgm:t>
    </dgm:pt>
    <dgm:pt modelId="{7D5EB9FD-82A2-4D7C-8F50-37DD4D208C81}">
      <dgm:prSet/>
      <dgm:spPr/>
      <dgm:t>
        <a:bodyPr/>
        <a:lstStyle/>
        <a:p>
          <a:r>
            <a:rPr lang="da-DK"/>
            <a:t>Udspringer oftest i svage stater med en svag statsmagt</a:t>
          </a:r>
          <a:endParaRPr lang="en-US"/>
        </a:p>
      </dgm:t>
    </dgm:pt>
    <dgm:pt modelId="{F8A9BB7B-05F2-4F72-B1FF-21D51FEBEA57}" type="parTrans" cxnId="{2F6A3CDC-446B-4161-A322-2215464609C3}">
      <dgm:prSet/>
      <dgm:spPr/>
      <dgm:t>
        <a:bodyPr/>
        <a:lstStyle/>
        <a:p>
          <a:endParaRPr lang="en-US"/>
        </a:p>
      </dgm:t>
    </dgm:pt>
    <dgm:pt modelId="{7E7167F0-3CA6-4BFA-9B1F-ACBB703ED6B0}" type="sibTrans" cxnId="{2F6A3CDC-446B-4161-A322-2215464609C3}">
      <dgm:prSet/>
      <dgm:spPr/>
      <dgm:t>
        <a:bodyPr/>
        <a:lstStyle/>
        <a:p>
          <a:endParaRPr lang="en-US"/>
        </a:p>
      </dgm:t>
    </dgm:pt>
    <dgm:pt modelId="{EC81F301-7A3E-4198-81AA-0A526AFDF801}">
      <dgm:prSet/>
      <dgm:spPr/>
      <dgm:t>
        <a:bodyPr/>
        <a:lstStyle/>
        <a:p>
          <a:r>
            <a:rPr lang="da-DK"/>
            <a:t>Manglende kontrol over hele landets territorium</a:t>
          </a:r>
          <a:endParaRPr lang="en-US"/>
        </a:p>
      </dgm:t>
    </dgm:pt>
    <dgm:pt modelId="{086FD822-F872-4172-AB5A-5940D4A7B557}" type="parTrans" cxnId="{22418304-0E5E-467F-9B8E-BADF3FA0E1F3}">
      <dgm:prSet/>
      <dgm:spPr/>
      <dgm:t>
        <a:bodyPr/>
        <a:lstStyle/>
        <a:p>
          <a:endParaRPr lang="en-US"/>
        </a:p>
      </dgm:t>
    </dgm:pt>
    <dgm:pt modelId="{1FC14A75-02F4-4530-9290-0BA862000A7A}" type="sibTrans" cxnId="{22418304-0E5E-467F-9B8E-BADF3FA0E1F3}">
      <dgm:prSet/>
      <dgm:spPr/>
      <dgm:t>
        <a:bodyPr/>
        <a:lstStyle/>
        <a:p>
          <a:endParaRPr lang="en-US"/>
        </a:p>
      </dgm:t>
    </dgm:pt>
    <dgm:pt modelId="{A96F247C-99A4-43CE-BD35-E996DC64964B}">
      <dgm:prSet/>
      <dgm:spPr/>
      <dgm:t>
        <a:bodyPr/>
        <a:lstStyle/>
        <a:p>
          <a:r>
            <a:rPr lang="da-DK"/>
            <a:t>Statsmagten har mistet sit voldsmonopol</a:t>
          </a:r>
          <a:endParaRPr lang="en-US"/>
        </a:p>
      </dgm:t>
    </dgm:pt>
    <dgm:pt modelId="{247B178A-030F-4EA8-85DB-0BB60624B258}" type="parTrans" cxnId="{A6E45AEB-3E97-41DC-860F-43906F2A9854}">
      <dgm:prSet/>
      <dgm:spPr/>
      <dgm:t>
        <a:bodyPr/>
        <a:lstStyle/>
        <a:p>
          <a:endParaRPr lang="en-US"/>
        </a:p>
      </dgm:t>
    </dgm:pt>
    <dgm:pt modelId="{C748AFD6-7F95-4F87-AA66-02713A4A21E6}" type="sibTrans" cxnId="{A6E45AEB-3E97-41DC-860F-43906F2A9854}">
      <dgm:prSet/>
      <dgm:spPr/>
      <dgm:t>
        <a:bodyPr/>
        <a:lstStyle/>
        <a:p>
          <a:endParaRPr lang="en-US"/>
        </a:p>
      </dgm:t>
    </dgm:pt>
    <dgm:pt modelId="{03C9670C-1788-45B0-A811-26A5AB89A7FF}">
      <dgm:prSet/>
      <dgm:spPr/>
      <dgm:t>
        <a:bodyPr/>
        <a:lstStyle/>
        <a:p>
          <a:r>
            <a:rPr lang="da-DK"/>
            <a:t>Statsmagten opfattes illegitimt, korrupt mm.</a:t>
          </a:r>
          <a:endParaRPr lang="en-US"/>
        </a:p>
      </dgm:t>
    </dgm:pt>
    <dgm:pt modelId="{16D393D9-A93E-4BBC-9172-CEE50BF9AA9D}" type="parTrans" cxnId="{4CA068A8-668C-4EC4-8F93-8DE42D08954B}">
      <dgm:prSet/>
      <dgm:spPr/>
      <dgm:t>
        <a:bodyPr/>
        <a:lstStyle/>
        <a:p>
          <a:endParaRPr lang="en-US"/>
        </a:p>
      </dgm:t>
    </dgm:pt>
    <dgm:pt modelId="{1F816E1B-9084-4B01-80A4-CE519A40D39C}" type="sibTrans" cxnId="{4CA068A8-668C-4EC4-8F93-8DE42D08954B}">
      <dgm:prSet/>
      <dgm:spPr/>
      <dgm:t>
        <a:bodyPr/>
        <a:lstStyle/>
        <a:p>
          <a:endParaRPr lang="en-US"/>
        </a:p>
      </dgm:t>
    </dgm:pt>
    <dgm:pt modelId="{91B52593-1C13-4510-A673-6AB498C7DAE1}">
      <dgm:prSet/>
      <dgm:spPr/>
      <dgm:t>
        <a:bodyPr/>
        <a:lstStyle/>
        <a:p>
          <a:r>
            <a:rPr lang="da-DK"/>
            <a:t>Hvor: Mellemøsten, Afrika syd for Sahara</a:t>
          </a:r>
          <a:endParaRPr lang="en-US"/>
        </a:p>
      </dgm:t>
    </dgm:pt>
    <dgm:pt modelId="{D2F62806-D969-448F-9691-0BAD47509C0E}" type="parTrans" cxnId="{2994E1BC-DE48-4152-9402-FC1837E3B932}">
      <dgm:prSet/>
      <dgm:spPr/>
      <dgm:t>
        <a:bodyPr/>
        <a:lstStyle/>
        <a:p>
          <a:endParaRPr lang="en-US"/>
        </a:p>
      </dgm:t>
    </dgm:pt>
    <dgm:pt modelId="{210E3617-44A4-4C87-AB08-09FCC53DA94D}" type="sibTrans" cxnId="{2994E1BC-DE48-4152-9402-FC1837E3B932}">
      <dgm:prSet/>
      <dgm:spPr/>
      <dgm:t>
        <a:bodyPr/>
        <a:lstStyle/>
        <a:p>
          <a:endParaRPr lang="en-US"/>
        </a:p>
      </dgm:t>
    </dgm:pt>
    <dgm:pt modelId="{56618451-571D-464A-96CB-BD1F5626FEB2}" type="pres">
      <dgm:prSet presAssocID="{731AEEF1-673C-4A54-9734-2858EDCBBB5C}" presName="hierChild1" presStyleCnt="0">
        <dgm:presLayoutVars>
          <dgm:orgChart val="1"/>
          <dgm:chPref val="1"/>
          <dgm:dir/>
          <dgm:animOne val="branch"/>
          <dgm:animLvl val="lvl"/>
          <dgm:resizeHandles/>
        </dgm:presLayoutVars>
      </dgm:prSet>
      <dgm:spPr/>
    </dgm:pt>
    <dgm:pt modelId="{B9BBFDDD-268D-479A-9F53-5B0CDB781813}" type="pres">
      <dgm:prSet presAssocID="{56F42ECD-B9D2-403C-BD84-4C339861EA7E}" presName="hierRoot1" presStyleCnt="0">
        <dgm:presLayoutVars>
          <dgm:hierBranch val="init"/>
        </dgm:presLayoutVars>
      </dgm:prSet>
      <dgm:spPr/>
    </dgm:pt>
    <dgm:pt modelId="{723088EE-5AEC-49C6-B8B6-13CE0D5017FE}" type="pres">
      <dgm:prSet presAssocID="{56F42ECD-B9D2-403C-BD84-4C339861EA7E}" presName="rootComposite1" presStyleCnt="0"/>
      <dgm:spPr/>
    </dgm:pt>
    <dgm:pt modelId="{F4E853C1-D0F4-4607-9859-0C7DBFA38864}" type="pres">
      <dgm:prSet presAssocID="{56F42ECD-B9D2-403C-BD84-4C339861EA7E}" presName="rootText1" presStyleLbl="node0" presStyleIdx="0" presStyleCnt="3">
        <dgm:presLayoutVars>
          <dgm:chPref val="3"/>
        </dgm:presLayoutVars>
      </dgm:prSet>
      <dgm:spPr/>
    </dgm:pt>
    <dgm:pt modelId="{5565895F-01DD-49D6-8409-39964DD7757E}" type="pres">
      <dgm:prSet presAssocID="{56F42ECD-B9D2-403C-BD84-4C339861EA7E}" presName="rootConnector1" presStyleLbl="node1" presStyleIdx="0" presStyleCnt="0"/>
      <dgm:spPr/>
    </dgm:pt>
    <dgm:pt modelId="{A6C35ED1-9FDB-4065-A804-B22AF2CF2219}" type="pres">
      <dgm:prSet presAssocID="{56F42ECD-B9D2-403C-BD84-4C339861EA7E}" presName="hierChild2" presStyleCnt="0"/>
      <dgm:spPr/>
    </dgm:pt>
    <dgm:pt modelId="{0B9D4C50-3420-43BE-B89F-01029B4E8F7F}" type="pres">
      <dgm:prSet presAssocID="{56F42ECD-B9D2-403C-BD84-4C339861EA7E}" presName="hierChild3" presStyleCnt="0"/>
      <dgm:spPr/>
    </dgm:pt>
    <dgm:pt modelId="{95656367-DCE8-4B7C-B238-C249D913B153}" type="pres">
      <dgm:prSet presAssocID="{6E496FC6-AF86-4F2F-B05B-1C22BCA1A6FF}" presName="hierRoot1" presStyleCnt="0">
        <dgm:presLayoutVars>
          <dgm:hierBranch val="init"/>
        </dgm:presLayoutVars>
      </dgm:prSet>
      <dgm:spPr/>
    </dgm:pt>
    <dgm:pt modelId="{4F5003E0-2DC5-4D5F-8CB3-CBF1227088CD}" type="pres">
      <dgm:prSet presAssocID="{6E496FC6-AF86-4F2F-B05B-1C22BCA1A6FF}" presName="rootComposite1" presStyleCnt="0"/>
      <dgm:spPr/>
    </dgm:pt>
    <dgm:pt modelId="{946B4025-652F-4293-8EF6-4C2D84B1A4D3}" type="pres">
      <dgm:prSet presAssocID="{6E496FC6-AF86-4F2F-B05B-1C22BCA1A6FF}" presName="rootText1" presStyleLbl="node0" presStyleIdx="1" presStyleCnt="3">
        <dgm:presLayoutVars>
          <dgm:chPref val="3"/>
        </dgm:presLayoutVars>
      </dgm:prSet>
      <dgm:spPr/>
    </dgm:pt>
    <dgm:pt modelId="{2701267A-B452-4808-9C22-451C3E76E69F}" type="pres">
      <dgm:prSet presAssocID="{6E496FC6-AF86-4F2F-B05B-1C22BCA1A6FF}" presName="rootConnector1" presStyleLbl="node1" presStyleIdx="0" presStyleCnt="0"/>
      <dgm:spPr/>
    </dgm:pt>
    <dgm:pt modelId="{84A86287-BD48-4D60-842A-802696BCB401}" type="pres">
      <dgm:prSet presAssocID="{6E496FC6-AF86-4F2F-B05B-1C22BCA1A6FF}" presName="hierChild2" presStyleCnt="0"/>
      <dgm:spPr/>
    </dgm:pt>
    <dgm:pt modelId="{D72A16F9-11C4-4653-AC62-09A488FE37CB}" type="pres">
      <dgm:prSet presAssocID="{6E496FC6-AF86-4F2F-B05B-1C22BCA1A6FF}" presName="hierChild3" presStyleCnt="0"/>
      <dgm:spPr/>
    </dgm:pt>
    <dgm:pt modelId="{40AF1701-8A87-4AB9-99A8-40886D94FCD1}" type="pres">
      <dgm:prSet presAssocID="{7D5EB9FD-82A2-4D7C-8F50-37DD4D208C81}" presName="hierRoot1" presStyleCnt="0">
        <dgm:presLayoutVars>
          <dgm:hierBranch val="init"/>
        </dgm:presLayoutVars>
      </dgm:prSet>
      <dgm:spPr/>
    </dgm:pt>
    <dgm:pt modelId="{2854207E-D229-4D59-8EE7-AACB06705D5F}" type="pres">
      <dgm:prSet presAssocID="{7D5EB9FD-82A2-4D7C-8F50-37DD4D208C81}" presName="rootComposite1" presStyleCnt="0"/>
      <dgm:spPr/>
    </dgm:pt>
    <dgm:pt modelId="{5C9F49D3-6D5D-453F-8782-7DC950065492}" type="pres">
      <dgm:prSet presAssocID="{7D5EB9FD-82A2-4D7C-8F50-37DD4D208C81}" presName="rootText1" presStyleLbl="node0" presStyleIdx="2" presStyleCnt="3">
        <dgm:presLayoutVars>
          <dgm:chPref val="3"/>
        </dgm:presLayoutVars>
      </dgm:prSet>
      <dgm:spPr/>
    </dgm:pt>
    <dgm:pt modelId="{F8352FDD-9208-4946-88DC-8452794136A6}" type="pres">
      <dgm:prSet presAssocID="{7D5EB9FD-82A2-4D7C-8F50-37DD4D208C81}" presName="rootConnector1" presStyleLbl="node1" presStyleIdx="0" presStyleCnt="0"/>
      <dgm:spPr/>
    </dgm:pt>
    <dgm:pt modelId="{7DDF4131-F024-4C84-A0DF-8107C32CA243}" type="pres">
      <dgm:prSet presAssocID="{7D5EB9FD-82A2-4D7C-8F50-37DD4D208C81}" presName="hierChild2" presStyleCnt="0"/>
      <dgm:spPr/>
    </dgm:pt>
    <dgm:pt modelId="{F7150572-BDA0-4292-96F4-51561786520D}" type="pres">
      <dgm:prSet presAssocID="{086FD822-F872-4172-AB5A-5940D4A7B557}" presName="Name64" presStyleLbl="parChTrans1D2" presStyleIdx="0" presStyleCnt="4"/>
      <dgm:spPr/>
    </dgm:pt>
    <dgm:pt modelId="{B3D7C656-182B-4B32-8C81-CEA7BABC69AC}" type="pres">
      <dgm:prSet presAssocID="{EC81F301-7A3E-4198-81AA-0A526AFDF801}" presName="hierRoot2" presStyleCnt="0">
        <dgm:presLayoutVars>
          <dgm:hierBranch val="init"/>
        </dgm:presLayoutVars>
      </dgm:prSet>
      <dgm:spPr/>
    </dgm:pt>
    <dgm:pt modelId="{6E8D3BCE-2DC0-4F69-85A8-77E67621082D}" type="pres">
      <dgm:prSet presAssocID="{EC81F301-7A3E-4198-81AA-0A526AFDF801}" presName="rootComposite" presStyleCnt="0"/>
      <dgm:spPr/>
    </dgm:pt>
    <dgm:pt modelId="{0A0980E6-646F-480A-A65B-253F9449B4D2}" type="pres">
      <dgm:prSet presAssocID="{EC81F301-7A3E-4198-81AA-0A526AFDF801}" presName="rootText" presStyleLbl="node2" presStyleIdx="0" presStyleCnt="4">
        <dgm:presLayoutVars>
          <dgm:chPref val="3"/>
        </dgm:presLayoutVars>
      </dgm:prSet>
      <dgm:spPr/>
    </dgm:pt>
    <dgm:pt modelId="{95486A75-AA01-4C40-9E1C-626960FA1FBC}" type="pres">
      <dgm:prSet presAssocID="{EC81F301-7A3E-4198-81AA-0A526AFDF801}" presName="rootConnector" presStyleLbl="node2" presStyleIdx="0" presStyleCnt="4"/>
      <dgm:spPr/>
    </dgm:pt>
    <dgm:pt modelId="{38F18D76-0CAE-4403-8D7A-890197FF5FAA}" type="pres">
      <dgm:prSet presAssocID="{EC81F301-7A3E-4198-81AA-0A526AFDF801}" presName="hierChild4" presStyleCnt="0"/>
      <dgm:spPr/>
    </dgm:pt>
    <dgm:pt modelId="{7C604AC7-817B-4DB1-9F8D-A6D6271B174D}" type="pres">
      <dgm:prSet presAssocID="{EC81F301-7A3E-4198-81AA-0A526AFDF801}" presName="hierChild5" presStyleCnt="0"/>
      <dgm:spPr/>
    </dgm:pt>
    <dgm:pt modelId="{C5AA50F3-A4BE-4127-ADE9-9DD3B56C1EC0}" type="pres">
      <dgm:prSet presAssocID="{247B178A-030F-4EA8-85DB-0BB60624B258}" presName="Name64" presStyleLbl="parChTrans1D2" presStyleIdx="1" presStyleCnt="4"/>
      <dgm:spPr/>
    </dgm:pt>
    <dgm:pt modelId="{16FACDEC-6CFE-49A9-8E0C-D7E23C77275E}" type="pres">
      <dgm:prSet presAssocID="{A96F247C-99A4-43CE-BD35-E996DC64964B}" presName="hierRoot2" presStyleCnt="0">
        <dgm:presLayoutVars>
          <dgm:hierBranch val="init"/>
        </dgm:presLayoutVars>
      </dgm:prSet>
      <dgm:spPr/>
    </dgm:pt>
    <dgm:pt modelId="{EA48A4D0-7F49-4F1D-8AC6-F0A61A80617B}" type="pres">
      <dgm:prSet presAssocID="{A96F247C-99A4-43CE-BD35-E996DC64964B}" presName="rootComposite" presStyleCnt="0"/>
      <dgm:spPr/>
    </dgm:pt>
    <dgm:pt modelId="{5E76F663-443E-4C3C-A469-DA91E3B0D3A1}" type="pres">
      <dgm:prSet presAssocID="{A96F247C-99A4-43CE-BD35-E996DC64964B}" presName="rootText" presStyleLbl="node2" presStyleIdx="1" presStyleCnt="4">
        <dgm:presLayoutVars>
          <dgm:chPref val="3"/>
        </dgm:presLayoutVars>
      </dgm:prSet>
      <dgm:spPr/>
    </dgm:pt>
    <dgm:pt modelId="{7D0ADD58-9586-4D79-B122-15F0889C3ACE}" type="pres">
      <dgm:prSet presAssocID="{A96F247C-99A4-43CE-BD35-E996DC64964B}" presName="rootConnector" presStyleLbl="node2" presStyleIdx="1" presStyleCnt="4"/>
      <dgm:spPr/>
    </dgm:pt>
    <dgm:pt modelId="{F3A4B64D-E566-4B18-8D6B-78E8801E55BD}" type="pres">
      <dgm:prSet presAssocID="{A96F247C-99A4-43CE-BD35-E996DC64964B}" presName="hierChild4" presStyleCnt="0"/>
      <dgm:spPr/>
    </dgm:pt>
    <dgm:pt modelId="{A4498CDB-EA69-4191-B1BB-0BD21F29FFA9}" type="pres">
      <dgm:prSet presAssocID="{A96F247C-99A4-43CE-BD35-E996DC64964B}" presName="hierChild5" presStyleCnt="0"/>
      <dgm:spPr/>
    </dgm:pt>
    <dgm:pt modelId="{0E6C700D-05D7-4448-BFB8-2779B496328D}" type="pres">
      <dgm:prSet presAssocID="{16D393D9-A93E-4BBC-9172-CEE50BF9AA9D}" presName="Name64" presStyleLbl="parChTrans1D2" presStyleIdx="2" presStyleCnt="4"/>
      <dgm:spPr/>
    </dgm:pt>
    <dgm:pt modelId="{1F0D9D10-16EF-4646-A275-0B59CCD2B1D5}" type="pres">
      <dgm:prSet presAssocID="{03C9670C-1788-45B0-A811-26A5AB89A7FF}" presName="hierRoot2" presStyleCnt="0">
        <dgm:presLayoutVars>
          <dgm:hierBranch val="init"/>
        </dgm:presLayoutVars>
      </dgm:prSet>
      <dgm:spPr/>
    </dgm:pt>
    <dgm:pt modelId="{5016F2F6-CEA6-4FD4-AF21-A68FDA4A5A3C}" type="pres">
      <dgm:prSet presAssocID="{03C9670C-1788-45B0-A811-26A5AB89A7FF}" presName="rootComposite" presStyleCnt="0"/>
      <dgm:spPr/>
    </dgm:pt>
    <dgm:pt modelId="{7898AD26-D6C4-4F86-BE8A-3D146BFACE56}" type="pres">
      <dgm:prSet presAssocID="{03C9670C-1788-45B0-A811-26A5AB89A7FF}" presName="rootText" presStyleLbl="node2" presStyleIdx="2" presStyleCnt="4">
        <dgm:presLayoutVars>
          <dgm:chPref val="3"/>
        </dgm:presLayoutVars>
      </dgm:prSet>
      <dgm:spPr/>
    </dgm:pt>
    <dgm:pt modelId="{501E0379-9C7A-4D79-A1BE-A5452E5617E6}" type="pres">
      <dgm:prSet presAssocID="{03C9670C-1788-45B0-A811-26A5AB89A7FF}" presName="rootConnector" presStyleLbl="node2" presStyleIdx="2" presStyleCnt="4"/>
      <dgm:spPr/>
    </dgm:pt>
    <dgm:pt modelId="{CB4125F7-A17B-4632-BCC7-0038B8C00591}" type="pres">
      <dgm:prSet presAssocID="{03C9670C-1788-45B0-A811-26A5AB89A7FF}" presName="hierChild4" presStyleCnt="0"/>
      <dgm:spPr/>
    </dgm:pt>
    <dgm:pt modelId="{BB3937C1-5C28-43F0-A4F9-274F3EC1D328}" type="pres">
      <dgm:prSet presAssocID="{03C9670C-1788-45B0-A811-26A5AB89A7FF}" presName="hierChild5" presStyleCnt="0"/>
      <dgm:spPr/>
    </dgm:pt>
    <dgm:pt modelId="{0962EA9F-A36E-4E4F-A003-1BCF774A8542}" type="pres">
      <dgm:prSet presAssocID="{D2F62806-D969-448F-9691-0BAD47509C0E}" presName="Name64" presStyleLbl="parChTrans1D2" presStyleIdx="3" presStyleCnt="4"/>
      <dgm:spPr/>
    </dgm:pt>
    <dgm:pt modelId="{C7290B38-E012-479B-A1F2-BE9EFF099AA5}" type="pres">
      <dgm:prSet presAssocID="{91B52593-1C13-4510-A673-6AB498C7DAE1}" presName="hierRoot2" presStyleCnt="0">
        <dgm:presLayoutVars>
          <dgm:hierBranch val="init"/>
        </dgm:presLayoutVars>
      </dgm:prSet>
      <dgm:spPr/>
    </dgm:pt>
    <dgm:pt modelId="{EDDD9DA2-2EB4-463B-96C4-3CD241628E66}" type="pres">
      <dgm:prSet presAssocID="{91B52593-1C13-4510-A673-6AB498C7DAE1}" presName="rootComposite" presStyleCnt="0"/>
      <dgm:spPr/>
    </dgm:pt>
    <dgm:pt modelId="{A6539F70-4FE9-4D61-BE40-00219287B82A}" type="pres">
      <dgm:prSet presAssocID="{91B52593-1C13-4510-A673-6AB498C7DAE1}" presName="rootText" presStyleLbl="node2" presStyleIdx="3" presStyleCnt="4">
        <dgm:presLayoutVars>
          <dgm:chPref val="3"/>
        </dgm:presLayoutVars>
      </dgm:prSet>
      <dgm:spPr/>
    </dgm:pt>
    <dgm:pt modelId="{A8043609-CCF2-48F8-8B9B-DDFE62FD5F47}" type="pres">
      <dgm:prSet presAssocID="{91B52593-1C13-4510-A673-6AB498C7DAE1}" presName="rootConnector" presStyleLbl="node2" presStyleIdx="3" presStyleCnt="4"/>
      <dgm:spPr/>
    </dgm:pt>
    <dgm:pt modelId="{FCA67789-FAEF-4C0A-9B1D-F66AC7AAFACC}" type="pres">
      <dgm:prSet presAssocID="{91B52593-1C13-4510-A673-6AB498C7DAE1}" presName="hierChild4" presStyleCnt="0"/>
      <dgm:spPr/>
    </dgm:pt>
    <dgm:pt modelId="{C5478E3D-1666-49AE-9E66-FA5D7CA5FE6E}" type="pres">
      <dgm:prSet presAssocID="{91B52593-1C13-4510-A673-6AB498C7DAE1}" presName="hierChild5" presStyleCnt="0"/>
      <dgm:spPr/>
    </dgm:pt>
    <dgm:pt modelId="{31DCDA02-1526-4858-B2EC-5960D75F9726}" type="pres">
      <dgm:prSet presAssocID="{7D5EB9FD-82A2-4D7C-8F50-37DD4D208C81}" presName="hierChild3" presStyleCnt="0"/>
      <dgm:spPr/>
    </dgm:pt>
  </dgm:ptLst>
  <dgm:cxnLst>
    <dgm:cxn modelId="{A3ECA403-591A-49C5-AD11-99902C414F2F}" type="presOf" srcId="{D2F62806-D969-448F-9691-0BAD47509C0E}" destId="{0962EA9F-A36E-4E4F-A003-1BCF774A8542}" srcOrd="0" destOrd="0" presId="urn:microsoft.com/office/officeart/2009/3/layout/HorizontalOrganizationChart"/>
    <dgm:cxn modelId="{22418304-0E5E-467F-9B8E-BADF3FA0E1F3}" srcId="{7D5EB9FD-82A2-4D7C-8F50-37DD4D208C81}" destId="{EC81F301-7A3E-4198-81AA-0A526AFDF801}" srcOrd="0" destOrd="0" parTransId="{086FD822-F872-4172-AB5A-5940D4A7B557}" sibTransId="{1FC14A75-02F4-4530-9290-0BA862000A7A}"/>
    <dgm:cxn modelId="{CD482605-67AA-4709-8093-C679C3B5BEBB}" type="presOf" srcId="{EC81F301-7A3E-4198-81AA-0A526AFDF801}" destId="{95486A75-AA01-4C40-9E1C-626960FA1FBC}" srcOrd="1" destOrd="0" presId="urn:microsoft.com/office/officeart/2009/3/layout/HorizontalOrganizationChart"/>
    <dgm:cxn modelId="{F7F82113-6789-42E2-9AA4-587D807CC0E8}" type="presOf" srcId="{6E496FC6-AF86-4F2F-B05B-1C22BCA1A6FF}" destId="{946B4025-652F-4293-8EF6-4C2D84B1A4D3}" srcOrd="0" destOrd="0" presId="urn:microsoft.com/office/officeart/2009/3/layout/HorizontalOrganizationChart"/>
    <dgm:cxn modelId="{668D8220-6958-4B42-8803-3936B7F89298}" type="presOf" srcId="{EC81F301-7A3E-4198-81AA-0A526AFDF801}" destId="{0A0980E6-646F-480A-A65B-253F9449B4D2}" srcOrd="0" destOrd="0" presId="urn:microsoft.com/office/officeart/2009/3/layout/HorizontalOrganizationChart"/>
    <dgm:cxn modelId="{8E399725-0E8A-4B4D-AD9D-5A782C515184}" type="presOf" srcId="{A96F247C-99A4-43CE-BD35-E996DC64964B}" destId="{5E76F663-443E-4C3C-A469-DA91E3B0D3A1}" srcOrd="0" destOrd="0" presId="urn:microsoft.com/office/officeart/2009/3/layout/HorizontalOrganizationChart"/>
    <dgm:cxn modelId="{DFEDD528-A4B1-4E64-BC58-1B45D89FB365}" type="presOf" srcId="{03C9670C-1788-45B0-A811-26A5AB89A7FF}" destId="{7898AD26-D6C4-4F86-BE8A-3D146BFACE56}" srcOrd="0" destOrd="0" presId="urn:microsoft.com/office/officeart/2009/3/layout/HorizontalOrganizationChart"/>
    <dgm:cxn modelId="{197F102C-B66F-459D-B6F6-5051D6581BED}" type="presOf" srcId="{731AEEF1-673C-4A54-9734-2858EDCBBB5C}" destId="{56618451-571D-464A-96CB-BD1F5626FEB2}" srcOrd="0" destOrd="0" presId="urn:microsoft.com/office/officeart/2009/3/layout/HorizontalOrganizationChart"/>
    <dgm:cxn modelId="{AD484B3C-E4C8-4D00-92B4-A0AA1CEEB6B1}" type="presOf" srcId="{03C9670C-1788-45B0-A811-26A5AB89A7FF}" destId="{501E0379-9C7A-4D79-A1BE-A5452E5617E6}" srcOrd="1" destOrd="0" presId="urn:microsoft.com/office/officeart/2009/3/layout/HorizontalOrganizationChart"/>
    <dgm:cxn modelId="{81B7D46D-1C04-44A4-A2C7-07C2A72FE1D8}" type="presOf" srcId="{7D5EB9FD-82A2-4D7C-8F50-37DD4D208C81}" destId="{5C9F49D3-6D5D-453F-8782-7DC950065492}" srcOrd="0" destOrd="0" presId="urn:microsoft.com/office/officeart/2009/3/layout/HorizontalOrganizationChart"/>
    <dgm:cxn modelId="{6E9D7C50-9550-4025-882B-F2EBC6E0FFE8}" type="presOf" srcId="{16D393D9-A93E-4BBC-9172-CEE50BF9AA9D}" destId="{0E6C700D-05D7-4448-BFB8-2779B496328D}" srcOrd="0" destOrd="0" presId="urn:microsoft.com/office/officeart/2009/3/layout/HorizontalOrganizationChart"/>
    <dgm:cxn modelId="{38914956-A0CB-49CC-9A9D-57AB526CFB14}" type="presOf" srcId="{A96F247C-99A4-43CE-BD35-E996DC64964B}" destId="{7D0ADD58-9586-4D79-B122-15F0889C3ACE}" srcOrd="1" destOrd="0" presId="urn:microsoft.com/office/officeart/2009/3/layout/HorizontalOrganizationChart"/>
    <dgm:cxn modelId="{C5D46D88-B7DB-49E1-8829-3B293F08A356}" type="presOf" srcId="{7D5EB9FD-82A2-4D7C-8F50-37DD4D208C81}" destId="{F8352FDD-9208-4946-88DC-8452794136A6}" srcOrd="1" destOrd="0" presId="urn:microsoft.com/office/officeart/2009/3/layout/HorizontalOrganizationChart"/>
    <dgm:cxn modelId="{87B4DC9C-E850-4A6B-A2CD-22E6369DB76F}" srcId="{731AEEF1-673C-4A54-9734-2858EDCBBB5C}" destId="{56F42ECD-B9D2-403C-BD84-4C339861EA7E}" srcOrd="0" destOrd="0" parTransId="{06EB83EB-C365-4765-B989-30C53235C0ED}" sibTransId="{46F5F0AC-C654-4E68-8437-38079B408CC5}"/>
    <dgm:cxn modelId="{110E89A6-0AFB-4CB4-921F-B844FDB49892}" type="presOf" srcId="{91B52593-1C13-4510-A673-6AB498C7DAE1}" destId="{A6539F70-4FE9-4D61-BE40-00219287B82A}" srcOrd="0" destOrd="0" presId="urn:microsoft.com/office/officeart/2009/3/layout/HorizontalOrganizationChart"/>
    <dgm:cxn modelId="{4CA068A8-668C-4EC4-8F93-8DE42D08954B}" srcId="{7D5EB9FD-82A2-4D7C-8F50-37DD4D208C81}" destId="{03C9670C-1788-45B0-A811-26A5AB89A7FF}" srcOrd="2" destOrd="0" parTransId="{16D393D9-A93E-4BBC-9172-CEE50BF9AA9D}" sibTransId="{1F816E1B-9084-4B01-80A4-CE519A40D39C}"/>
    <dgm:cxn modelId="{A46415A9-6C89-4E7C-90D5-80E1C4D0159C}" type="presOf" srcId="{56F42ECD-B9D2-403C-BD84-4C339861EA7E}" destId="{5565895F-01DD-49D6-8409-39964DD7757E}" srcOrd="1" destOrd="0" presId="urn:microsoft.com/office/officeart/2009/3/layout/HorizontalOrganizationChart"/>
    <dgm:cxn modelId="{836055AB-AFBC-4036-A866-84C6441829CA}" type="presOf" srcId="{6E496FC6-AF86-4F2F-B05B-1C22BCA1A6FF}" destId="{2701267A-B452-4808-9C22-451C3E76E69F}" srcOrd="1" destOrd="0" presId="urn:microsoft.com/office/officeart/2009/3/layout/HorizontalOrganizationChart"/>
    <dgm:cxn modelId="{6677EEAB-E156-4F40-A463-A9602FF1454B}" srcId="{731AEEF1-673C-4A54-9734-2858EDCBBB5C}" destId="{6E496FC6-AF86-4F2F-B05B-1C22BCA1A6FF}" srcOrd="1" destOrd="0" parTransId="{4308402D-2618-4FC9-AD57-9F9C4B8F7A1A}" sibTransId="{8D3A7DBB-F947-4669-9C7A-12EDEDDE3F9A}"/>
    <dgm:cxn modelId="{5BB8FBB0-0D94-47A6-879F-B1734B442896}" type="presOf" srcId="{086FD822-F872-4172-AB5A-5940D4A7B557}" destId="{F7150572-BDA0-4292-96F4-51561786520D}" srcOrd="0" destOrd="0" presId="urn:microsoft.com/office/officeart/2009/3/layout/HorizontalOrganizationChart"/>
    <dgm:cxn modelId="{2994E1BC-DE48-4152-9402-FC1837E3B932}" srcId="{7D5EB9FD-82A2-4D7C-8F50-37DD4D208C81}" destId="{91B52593-1C13-4510-A673-6AB498C7DAE1}" srcOrd="3" destOrd="0" parTransId="{D2F62806-D969-448F-9691-0BAD47509C0E}" sibTransId="{210E3617-44A4-4C87-AB08-09FCC53DA94D}"/>
    <dgm:cxn modelId="{175770D4-0FA7-4438-92AA-06EDD5F5B8AE}" type="presOf" srcId="{56F42ECD-B9D2-403C-BD84-4C339861EA7E}" destId="{F4E853C1-D0F4-4607-9859-0C7DBFA38864}" srcOrd="0" destOrd="0" presId="urn:microsoft.com/office/officeart/2009/3/layout/HorizontalOrganizationChart"/>
    <dgm:cxn modelId="{2F6A3CDC-446B-4161-A322-2215464609C3}" srcId="{731AEEF1-673C-4A54-9734-2858EDCBBB5C}" destId="{7D5EB9FD-82A2-4D7C-8F50-37DD4D208C81}" srcOrd="2" destOrd="0" parTransId="{F8A9BB7B-05F2-4F72-B1FF-21D51FEBEA57}" sibTransId="{7E7167F0-3CA6-4BFA-9B1F-ACBB703ED6B0}"/>
    <dgm:cxn modelId="{A6E45AEB-3E97-41DC-860F-43906F2A9854}" srcId="{7D5EB9FD-82A2-4D7C-8F50-37DD4D208C81}" destId="{A96F247C-99A4-43CE-BD35-E996DC64964B}" srcOrd="1" destOrd="0" parTransId="{247B178A-030F-4EA8-85DB-0BB60624B258}" sibTransId="{C748AFD6-7F95-4F87-AA66-02713A4A21E6}"/>
    <dgm:cxn modelId="{016CE0F8-4C5D-42F3-9995-6825A3268BC6}" type="presOf" srcId="{91B52593-1C13-4510-A673-6AB498C7DAE1}" destId="{A8043609-CCF2-48F8-8B9B-DDFE62FD5F47}" srcOrd="1" destOrd="0" presId="urn:microsoft.com/office/officeart/2009/3/layout/HorizontalOrganizationChart"/>
    <dgm:cxn modelId="{2B3B3EFC-031E-4248-B318-6ECEBF163DA1}" type="presOf" srcId="{247B178A-030F-4EA8-85DB-0BB60624B258}" destId="{C5AA50F3-A4BE-4127-ADE9-9DD3B56C1EC0}" srcOrd="0" destOrd="0" presId="urn:microsoft.com/office/officeart/2009/3/layout/HorizontalOrganizationChart"/>
    <dgm:cxn modelId="{F98B7E57-63F2-4FE7-B27F-FDA90FB1BA56}" type="presParOf" srcId="{56618451-571D-464A-96CB-BD1F5626FEB2}" destId="{B9BBFDDD-268D-479A-9F53-5B0CDB781813}" srcOrd="0" destOrd="0" presId="urn:microsoft.com/office/officeart/2009/3/layout/HorizontalOrganizationChart"/>
    <dgm:cxn modelId="{91417FFE-39D2-46FE-873D-0B00AC489F6A}" type="presParOf" srcId="{B9BBFDDD-268D-479A-9F53-5B0CDB781813}" destId="{723088EE-5AEC-49C6-B8B6-13CE0D5017FE}" srcOrd="0" destOrd="0" presId="urn:microsoft.com/office/officeart/2009/3/layout/HorizontalOrganizationChart"/>
    <dgm:cxn modelId="{DAA7A458-3DB5-45BE-901A-51041BE5395E}" type="presParOf" srcId="{723088EE-5AEC-49C6-B8B6-13CE0D5017FE}" destId="{F4E853C1-D0F4-4607-9859-0C7DBFA38864}" srcOrd="0" destOrd="0" presId="urn:microsoft.com/office/officeart/2009/3/layout/HorizontalOrganizationChart"/>
    <dgm:cxn modelId="{EE1F29B5-FC4B-4F6C-94EA-7AF4E820C48B}" type="presParOf" srcId="{723088EE-5AEC-49C6-B8B6-13CE0D5017FE}" destId="{5565895F-01DD-49D6-8409-39964DD7757E}" srcOrd="1" destOrd="0" presId="urn:microsoft.com/office/officeart/2009/3/layout/HorizontalOrganizationChart"/>
    <dgm:cxn modelId="{EA59D08E-82B8-47F2-94EB-A75821BDC606}" type="presParOf" srcId="{B9BBFDDD-268D-479A-9F53-5B0CDB781813}" destId="{A6C35ED1-9FDB-4065-A804-B22AF2CF2219}" srcOrd="1" destOrd="0" presId="urn:microsoft.com/office/officeart/2009/3/layout/HorizontalOrganizationChart"/>
    <dgm:cxn modelId="{014EACE4-C0FD-4D41-90A9-564751025BAD}" type="presParOf" srcId="{B9BBFDDD-268D-479A-9F53-5B0CDB781813}" destId="{0B9D4C50-3420-43BE-B89F-01029B4E8F7F}" srcOrd="2" destOrd="0" presId="urn:microsoft.com/office/officeart/2009/3/layout/HorizontalOrganizationChart"/>
    <dgm:cxn modelId="{B5A04B3B-EC79-41F2-A672-94E45B6D8C85}" type="presParOf" srcId="{56618451-571D-464A-96CB-BD1F5626FEB2}" destId="{95656367-DCE8-4B7C-B238-C249D913B153}" srcOrd="1" destOrd="0" presId="urn:microsoft.com/office/officeart/2009/3/layout/HorizontalOrganizationChart"/>
    <dgm:cxn modelId="{D7BA0280-2DD4-48E1-A67F-1E88768A2B23}" type="presParOf" srcId="{95656367-DCE8-4B7C-B238-C249D913B153}" destId="{4F5003E0-2DC5-4D5F-8CB3-CBF1227088CD}" srcOrd="0" destOrd="0" presId="urn:microsoft.com/office/officeart/2009/3/layout/HorizontalOrganizationChart"/>
    <dgm:cxn modelId="{C7782964-A87F-4D00-9043-EBA9793D400A}" type="presParOf" srcId="{4F5003E0-2DC5-4D5F-8CB3-CBF1227088CD}" destId="{946B4025-652F-4293-8EF6-4C2D84B1A4D3}" srcOrd="0" destOrd="0" presId="urn:microsoft.com/office/officeart/2009/3/layout/HorizontalOrganizationChart"/>
    <dgm:cxn modelId="{B72EAC28-0D22-430D-9064-B34D9667DC9C}" type="presParOf" srcId="{4F5003E0-2DC5-4D5F-8CB3-CBF1227088CD}" destId="{2701267A-B452-4808-9C22-451C3E76E69F}" srcOrd="1" destOrd="0" presId="urn:microsoft.com/office/officeart/2009/3/layout/HorizontalOrganizationChart"/>
    <dgm:cxn modelId="{D9979BD6-FBF7-4284-BD34-C3DAC272EC99}" type="presParOf" srcId="{95656367-DCE8-4B7C-B238-C249D913B153}" destId="{84A86287-BD48-4D60-842A-802696BCB401}" srcOrd="1" destOrd="0" presId="urn:microsoft.com/office/officeart/2009/3/layout/HorizontalOrganizationChart"/>
    <dgm:cxn modelId="{08221A06-6AA4-4EC6-B23B-618C0243F712}" type="presParOf" srcId="{95656367-DCE8-4B7C-B238-C249D913B153}" destId="{D72A16F9-11C4-4653-AC62-09A488FE37CB}" srcOrd="2" destOrd="0" presId="urn:microsoft.com/office/officeart/2009/3/layout/HorizontalOrganizationChart"/>
    <dgm:cxn modelId="{516D4B29-401A-4524-AB3D-65A6CBBB8BF6}" type="presParOf" srcId="{56618451-571D-464A-96CB-BD1F5626FEB2}" destId="{40AF1701-8A87-4AB9-99A8-40886D94FCD1}" srcOrd="2" destOrd="0" presId="urn:microsoft.com/office/officeart/2009/3/layout/HorizontalOrganizationChart"/>
    <dgm:cxn modelId="{6A5F3D33-5A3F-4552-BB7E-2FAF7BCAE7F2}" type="presParOf" srcId="{40AF1701-8A87-4AB9-99A8-40886D94FCD1}" destId="{2854207E-D229-4D59-8EE7-AACB06705D5F}" srcOrd="0" destOrd="0" presId="urn:microsoft.com/office/officeart/2009/3/layout/HorizontalOrganizationChart"/>
    <dgm:cxn modelId="{36A9E08D-766B-4AD2-A038-BE82686F235C}" type="presParOf" srcId="{2854207E-D229-4D59-8EE7-AACB06705D5F}" destId="{5C9F49D3-6D5D-453F-8782-7DC950065492}" srcOrd="0" destOrd="0" presId="urn:microsoft.com/office/officeart/2009/3/layout/HorizontalOrganizationChart"/>
    <dgm:cxn modelId="{A6617127-1985-4546-B830-06EEEDA1B1D1}" type="presParOf" srcId="{2854207E-D229-4D59-8EE7-AACB06705D5F}" destId="{F8352FDD-9208-4946-88DC-8452794136A6}" srcOrd="1" destOrd="0" presId="urn:microsoft.com/office/officeart/2009/3/layout/HorizontalOrganizationChart"/>
    <dgm:cxn modelId="{C5BCC0DA-8078-4F95-9DD4-26DCAEEA6888}" type="presParOf" srcId="{40AF1701-8A87-4AB9-99A8-40886D94FCD1}" destId="{7DDF4131-F024-4C84-A0DF-8107C32CA243}" srcOrd="1" destOrd="0" presId="urn:microsoft.com/office/officeart/2009/3/layout/HorizontalOrganizationChart"/>
    <dgm:cxn modelId="{C735C315-6777-45BF-8DF5-CFDEB42352DD}" type="presParOf" srcId="{7DDF4131-F024-4C84-A0DF-8107C32CA243}" destId="{F7150572-BDA0-4292-96F4-51561786520D}" srcOrd="0" destOrd="0" presId="urn:microsoft.com/office/officeart/2009/3/layout/HorizontalOrganizationChart"/>
    <dgm:cxn modelId="{37BD363B-1056-4A22-A9F9-D082A37FF13C}" type="presParOf" srcId="{7DDF4131-F024-4C84-A0DF-8107C32CA243}" destId="{B3D7C656-182B-4B32-8C81-CEA7BABC69AC}" srcOrd="1" destOrd="0" presId="urn:microsoft.com/office/officeart/2009/3/layout/HorizontalOrganizationChart"/>
    <dgm:cxn modelId="{F3D06A76-D9B8-4D1C-8474-58D42AE3239B}" type="presParOf" srcId="{B3D7C656-182B-4B32-8C81-CEA7BABC69AC}" destId="{6E8D3BCE-2DC0-4F69-85A8-77E67621082D}" srcOrd="0" destOrd="0" presId="urn:microsoft.com/office/officeart/2009/3/layout/HorizontalOrganizationChart"/>
    <dgm:cxn modelId="{52227CD6-15FD-444F-AA06-826D7AC27842}" type="presParOf" srcId="{6E8D3BCE-2DC0-4F69-85A8-77E67621082D}" destId="{0A0980E6-646F-480A-A65B-253F9449B4D2}" srcOrd="0" destOrd="0" presId="urn:microsoft.com/office/officeart/2009/3/layout/HorizontalOrganizationChart"/>
    <dgm:cxn modelId="{105C531E-4780-41B9-9948-D9EDA34AE1F1}" type="presParOf" srcId="{6E8D3BCE-2DC0-4F69-85A8-77E67621082D}" destId="{95486A75-AA01-4C40-9E1C-626960FA1FBC}" srcOrd="1" destOrd="0" presId="urn:microsoft.com/office/officeart/2009/3/layout/HorizontalOrganizationChart"/>
    <dgm:cxn modelId="{E960FFD5-0210-4733-B411-2414DCE2FB1E}" type="presParOf" srcId="{B3D7C656-182B-4B32-8C81-CEA7BABC69AC}" destId="{38F18D76-0CAE-4403-8D7A-890197FF5FAA}" srcOrd="1" destOrd="0" presId="urn:microsoft.com/office/officeart/2009/3/layout/HorizontalOrganizationChart"/>
    <dgm:cxn modelId="{30D216D6-CA36-439D-ACE5-7BE5DEC2B10C}" type="presParOf" srcId="{B3D7C656-182B-4B32-8C81-CEA7BABC69AC}" destId="{7C604AC7-817B-4DB1-9F8D-A6D6271B174D}" srcOrd="2" destOrd="0" presId="urn:microsoft.com/office/officeart/2009/3/layout/HorizontalOrganizationChart"/>
    <dgm:cxn modelId="{81AD2660-5443-417A-9B70-EACA346DE122}" type="presParOf" srcId="{7DDF4131-F024-4C84-A0DF-8107C32CA243}" destId="{C5AA50F3-A4BE-4127-ADE9-9DD3B56C1EC0}" srcOrd="2" destOrd="0" presId="urn:microsoft.com/office/officeart/2009/3/layout/HorizontalOrganizationChart"/>
    <dgm:cxn modelId="{24CD5C3F-6910-40D5-B981-D82A8DACD0E6}" type="presParOf" srcId="{7DDF4131-F024-4C84-A0DF-8107C32CA243}" destId="{16FACDEC-6CFE-49A9-8E0C-D7E23C77275E}" srcOrd="3" destOrd="0" presId="urn:microsoft.com/office/officeart/2009/3/layout/HorizontalOrganizationChart"/>
    <dgm:cxn modelId="{1A43B2B4-EEFE-4B72-B272-DAE6CC545A3D}" type="presParOf" srcId="{16FACDEC-6CFE-49A9-8E0C-D7E23C77275E}" destId="{EA48A4D0-7F49-4F1D-8AC6-F0A61A80617B}" srcOrd="0" destOrd="0" presId="urn:microsoft.com/office/officeart/2009/3/layout/HorizontalOrganizationChart"/>
    <dgm:cxn modelId="{4F295307-3FDA-419B-B828-D046038733B6}" type="presParOf" srcId="{EA48A4D0-7F49-4F1D-8AC6-F0A61A80617B}" destId="{5E76F663-443E-4C3C-A469-DA91E3B0D3A1}" srcOrd="0" destOrd="0" presId="urn:microsoft.com/office/officeart/2009/3/layout/HorizontalOrganizationChart"/>
    <dgm:cxn modelId="{741CA2FC-15B8-4861-8BD9-E01334A6444D}" type="presParOf" srcId="{EA48A4D0-7F49-4F1D-8AC6-F0A61A80617B}" destId="{7D0ADD58-9586-4D79-B122-15F0889C3ACE}" srcOrd="1" destOrd="0" presId="urn:microsoft.com/office/officeart/2009/3/layout/HorizontalOrganizationChart"/>
    <dgm:cxn modelId="{CB658005-E6CB-475B-BDA5-A8DBB8F71864}" type="presParOf" srcId="{16FACDEC-6CFE-49A9-8E0C-D7E23C77275E}" destId="{F3A4B64D-E566-4B18-8D6B-78E8801E55BD}" srcOrd="1" destOrd="0" presId="urn:microsoft.com/office/officeart/2009/3/layout/HorizontalOrganizationChart"/>
    <dgm:cxn modelId="{101F31E0-B71E-4344-B689-69376A57EBC9}" type="presParOf" srcId="{16FACDEC-6CFE-49A9-8E0C-D7E23C77275E}" destId="{A4498CDB-EA69-4191-B1BB-0BD21F29FFA9}" srcOrd="2" destOrd="0" presId="urn:microsoft.com/office/officeart/2009/3/layout/HorizontalOrganizationChart"/>
    <dgm:cxn modelId="{A4CD02EA-862C-4A16-94A7-13190D2F2411}" type="presParOf" srcId="{7DDF4131-F024-4C84-A0DF-8107C32CA243}" destId="{0E6C700D-05D7-4448-BFB8-2779B496328D}" srcOrd="4" destOrd="0" presId="urn:microsoft.com/office/officeart/2009/3/layout/HorizontalOrganizationChart"/>
    <dgm:cxn modelId="{0ACA2205-67A7-4437-8DFD-93AA607966D0}" type="presParOf" srcId="{7DDF4131-F024-4C84-A0DF-8107C32CA243}" destId="{1F0D9D10-16EF-4646-A275-0B59CCD2B1D5}" srcOrd="5" destOrd="0" presId="urn:microsoft.com/office/officeart/2009/3/layout/HorizontalOrganizationChart"/>
    <dgm:cxn modelId="{D646573B-AE79-4C43-A35D-FCD2B8CBB30E}" type="presParOf" srcId="{1F0D9D10-16EF-4646-A275-0B59CCD2B1D5}" destId="{5016F2F6-CEA6-4FD4-AF21-A68FDA4A5A3C}" srcOrd="0" destOrd="0" presId="urn:microsoft.com/office/officeart/2009/3/layout/HorizontalOrganizationChart"/>
    <dgm:cxn modelId="{593854EB-05A9-4E4A-9EC9-F9EA89D90D1E}" type="presParOf" srcId="{5016F2F6-CEA6-4FD4-AF21-A68FDA4A5A3C}" destId="{7898AD26-D6C4-4F86-BE8A-3D146BFACE56}" srcOrd="0" destOrd="0" presId="urn:microsoft.com/office/officeart/2009/3/layout/HorizontalOrganizationChart"/>
    <dgm:cxn modelId="{630A9DDA-98A3-4DAC-AC2D-AEC8BBFF50DD}" type="presParOf" srcId="{5016F2F6-CEA6-4FD4-AF21-A68FDA4A5A3C}" destId="{501E0379-9C7A-4D79-A1BE-A5452E5617E6}" srcOrd="1" destOrd="0" presId="urn:microsoft.com/office/officeart/2009/3/layout/HorizontalOrganizationChart"/>
    <dgm:cxn modelId="{E6DC7081-ABAC-431B-A245-CE383157FBCC}" type="presParOf" srcId="{1F0D9D10-16EF-4646-A275-0B59CCD2B1D5}" destId="{CB4125F7-A17B-4632-BCC7-0038B8C00591}" srcOrd="1" destOrd="0" presId="urn:microsoft.com/office/officeart/2009/3/layout/HorizontalOrganizationChart"/>
    <dgm:cxn modelId="{23314B48-F4F6-4161-9DBA-E7D58867C0C1}" type="presParOf" srcId="{1F0D9D10-16EF-4646-A275-0B59CCD2B1D5}" destId="{BB3937C1-5C28-43F0-A4F9-274F3EC1D328}" srcOrd="2" destOrd="0" presId="urn:microsoft.com/office/officeart/2009/3/layout/HorizontalOrganizationChart"/>
    <dgm:cxn modelId="{F563DA33-846A-496C-B622-31BDF3820882}" type="presParOf" srcId="{7DDF4131-F024-4C84-A0DF-8107C32CA243}" destId="{0962EA9F-A36E-4E4F-A003-1BCF774A8542}" srcOrd="6" destOrd="0" presId="urn:microsoft.com/office/officeart/2009/3/layout/HorizontalOrganizationChart"/>
    <dgm:cxn modelId="{2DFF354D-1D12-4BDE-992D-41E0F08C62BF}" type="presParOf" srcId="{7DDF4131-F024-4C84-A0DF-8107C32CA243}" destId="{C7290B38-E012-479B-A1F2-BE9EFF099AA5}" srcOrd="7" destOrd="0" presId="urn:microsoft.com/office/officeart/2009/3/layout/HorizontalOrganizationChart"/>
    <dgm:cxn modelId="{8B440794-63C6-42B4-B507-A1B4F59EE01F}" type="presParOf" srcId="{C7290B38-E012-479B-A1F2-BE9EFF099AA5}" destId="{EDDD9DA2-2EB4-463B-96C4-3CD241628E66}" srcOrd="0" destOrd="0" presId="urn:microsoft.com/office/officeart/2009/3/layout/HorizontalOrganizationChart"/>
    <dgm:cxn modelId="{C0D4DB37-FBC6-41FF-AC42-D738D741A03D}" type="presParOf" srcId="{EDDD9DA2-2EB4-463B-96C4-3CD241628E66}" destId="{A6539F70-4FE9-4D61-BE40-00219287B82A}" srcOrd="0" destOrd="0" presId="urn:microsoft.com/office/officeart/2009/3/layout/HorizontalOrganizationChart"/>
    <dgm:cxn modelId="{FA5990F4-2A6F-48BF-99BC-2D0776597BFE}" type="presParOf" srcId="{EDDD9DA2-2EB4-463B-96C4-3CD241628E66}" destId="{A8043609-CCF2-48F8-8B9B-DDFE62FD5F47}" srcOrd="1" destOrd="0" presId="urn:microsoft.com/office/officeart/2009/3/layout/HorizontalOrganizationChart"/>
    <dgm:cxn modelId="{1063BEFF-01B9-418D-9CE7-C42D2C7F3EF3}" type="presParOf" srcId="{C7290B38-E012-479B-A1F2-BE9EFF099AA5}" destId="{FCA67789-FAEF-4C0A-9B1D-F66AC7AAFACC}" srcOrd="1" destOrd="0" presId="urn:microsoft.com/office/officeart/2009/3/layout/HorizontalOrganizationChart"/>
    <dgm:cxn modelId="{ED947D6D-F05D-4F73-94DA-8F4C4D1FB687}" type="presParOf" srcId="{C7290B38-E012-479B-A1F2-BE9EFF099AA5}" destId="{C5478E3D-1666-49AE-9E66-FA5D7CA5FE6E}" srcOrd="2" destOrd="0" presId="urn:microsoft.com/office/officeart/2009/3/layout/HorizontalOrganizationChart"/>
    <dgm:cxn modelId="{DCC91523-8AFB-4FF2-84BE-DA5B507EB32E}" type="presParOf" srcId="{40AF1701-8A87-4AB9-99A8-40886D94FCD1}" destId="{31DCDA02-1526-4858-B2EC-5960D75F972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4AD7A-9C54-413A-A642-ADE2EA390A0E}">
      <dsp:nvSpPr>
        <dsp:cNvPr id="0" name=""/>
        <dsp:cNvSpPr/>
      </dsp:nvSpPr>
      <dsp:spPr>
        <a:xfrm>
          <a:off x="0" y="9682"/>
          <a:ext cx="6171948" cy="17958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a-DK" sz="1600" kern="1200"/>
            <a:t>Sikkerhedspolitik defineres som den del af udenrigspolitikken der drejer sig om at imødegå og mindske trusler mod sikkerheden med udspring i et lands omgivelser. </a:t>
          </a:r>
          <a:endParaRPr lang="en-US" sz="1600" kern="1200"/>
        </a:p>
      </dsp:txBody>
      <dsp:txXfrm>
        <a:off x="87667" y="97349"/>
        <a:ext cx="5996614" cy="1620524"/>
      </dsp:txXfrm>
    </dsp:sp>
    <dsp:sp modelId="{553ED579-C769-4108-9E47-F621F615EA28}">
      <dsp:nvSpPr>
        <dsp:cNvPr id="0" name=""/>
        <dsp:cNvSpPr/>
      </dsp:nvSpPr>
      <dsp:spPr>
        <a:xfrm>
          <a:off x="0" y="1851620"/>
          <a:ext cx="6171948" cy="1795858"/>
        </a:xfrm>
        <a:prstGeom prst="roundRect">
          <a:avLst/>
        </a:prstGeom>
        <a:solidFill>
          <a:schemeClr val="accent2">
            <a:hueOff val="-203606"/>
            <a:satOff val="-1745"/>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a-DK" sz="1600" kern="1200"/>
            <a:t>Både sikkerhed og trusler er komplicerede størrelser – og tæt forbundne. Det er truslerne der er årsag til at der opstår problemer med sikkerheden. Alt efter hvilke slags trusler der er tale om, hvem de er rettet imod, og hvordan man vælger at bekæmpe dem, opfattes sikkerheden på forskellig måde og indholdet i sikkerhedspolitikken bliver tilsvarende forskelligt</a:t>
          </a:r>
          <a:endParaRPr lang="en-US" sz="1600" kern="1200"/>
        </a:p>
      </dsp:txBody>
      <dsp:txXfrm>
        <a:off x="87667" y="1939287"/>
        <a:ext cx="5996614" cy="1620524"/>
      </dsp:txXfrm>
    </dsp:sp>
    <dsp:sp modelId="{EF5D87B6-01E1-4BAD-90D7-ECD9CD82BC42}">
      <dsp:nvSpPr>
        <dsp:cNvPr id="0" name=""/>
        <dsp:cNvSpPr/>
      </dsp:nvSpPr>
      <dsp:spPr>
        <a:xfrm>
          <a:off x="0" y="3693559"/>
          <a:ext cx="6171948" cy="1795858"/>
        </a:xfrm>
        <a:prstGeom prst="round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a-DK" sz="1600" kern="1200"/>
            <a:t>Traditionelt har staten været det vigtigste referenceobjekt (eller enhed) når man taler om sikkerhedspolitik (f.eks. forsvar af grænserne), men andre kollektive enheder er også vigtige: nationen, den etniske gruppe (typisk udsatte mindretal) og hele kloden (f.eks. atomkrig, global opvarmning). Ikke mindst terrortruslen har imidlertid gjort at også enkeltindividers situation er blevet genstand for sikkerhedspolitikkens opmærksomhed</a:t>
          </a:r>
          <a:endParaRPr lang="en-US" sz="1600" kern="1200"/>
        </a:p>
      </dsp:txBody>
      <dsp:txXfrm>
        <a:off x="87667" y="3781226"/>
        <a:ext cx="5996614" cy="1620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01065C-22E7-42E5-9C72-5CADF0632F43}">
      <dsp:nvSpPr>
        <dsp:cNvPr id="0" name=""/>
        <dsp:cNvSpPr/>
      </dsp:nvSpPr>
      <dsp:spPr>
        <a:xfrm>
          <a:off x="0" y="666600"/>
          <a:ext cx="5715000" cy="965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a-DK" sz="2500" kern="1200"/>
            <a:t>I det snævre sikkerhedsbegreb er det staten, der er truet. </a:t>
          </a:r>
          <a:endParaRPr lang="en-US" sz="2500" kern="1200"/>
        </a:p>
      </dsp:txBody>
      <dsp:txXfrm>
        <a:off x="47120" y="713720"/>
        <a:ext cx="5620760" cy="871010"/>
      </dsp:txXfrm>
    </dsp:sp>
    <dsp:sp modelId="{926EBAE8-F707-4A3A-AF10-199A1FF548EA}">
      <dsp:nvSpPr>
        <dsp:cNvPr id="0" name=""/>
        <dsp:cNvSpPr/>
      </dsp:nvSpPr>
      <dsp:spPr>
        <a:xfrm>
          <a:off x="0" y="1703850"/>
          <a:ext cx="5715000" cy="965250"/>
        </a:xfrm>
        <a:prstGeom prst="roundRect">
          <a:avLst/>
        </a:prstGeom>
        <a:solidFill>
          <a:schemeClr val="accent2">
            <a:hueOff val="-135738"/>
            <a:satOff val="-1163"/>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a-DK" sz="2500" kern="1200"/>
            <a:t>Truslen kommer fra andre lande og er af militær karakter.</a:t>
          </a:r>
          <a:endParaRPr lang="en-US" sz="2500" kern="1200"/>
        </a:p>
      </dsp:txBody>
      <dsp:txXfrm>
        <a:off x="47120" y="1750970"/>
        <a:ext cx="5620760" cy="871010"/>
      </dsp:txXfrm>
    </dsp:sp>
    <dsp:sp modelId="{90162E7D-2C9F-4B17-8610-C0AFE334782C}">
      <dsp:nvSpPr>
        <dsp:cNvPr id="0" name=""/>
        <dsp:cNvSpPr/>
      </dsp:nvSpPr>
      <dsp:spPr>
        <a:xfrm>
          <a:off x="0" y="2741100"/>
          <a:ext cx="5715000" cy="965250"/>
        </a:xfrm>
        <a:prstGeom prst="roundRect">
          <a:avLst/>
        </a:prstGeom>
        <a:solidFill>
          <a:schemeClr val="accent2">
            <a:hueOff val="-271475"/>
            <a:satOff val="-2327"/>
            <a:lumOff val="-1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a-DK" sz="2500" kern="1200"/>
            <a:t>Sikkerhed handler dermed om statens overlevelse og bevarelse af suverænitet.</a:t>
          </a:r>
          <a:endParaRPr lang="en-US" sz="2500" kern="1200"/>
        </a:p>
      </dsp:txBody>
      <dsp:txXfrm>
        <a:off x="47120" y="2788220"/>
        <a:ext cx="5620760" cy="871010"/>
      </dsp:txXfrm>
    </dsp:sp>
    <dsp:sp modelId="{BF200F69-4534-4794-8B5C-AB687BCCF592}">
      <dsp:nvSpPr>
        <dsp:cNvPr id="0" name=""/>
        <dsp:cNvSpPr/>
      </dsp:nvSpPr>
      <dsp:spPr>
        <a:xfrm>
          <a:off x="0" y="3778350"/>
          <a:ext cx="5715000" cy="965250"/>
        </a:xfrm>
        <a:prstGeom prst="round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a-DK" sz="2500" kern="1200"/>
            <a:t>Truslen imødegås med militære/hårde magtmidler</a:t>
          </a:r>
          <a:endParaRPr lang="en-US" sz="2500" kern="1200"/>
        </a:p>
      </dsp:txBody>
      <dsp:txXfrm>
        <a:off x="47120" y="3825470"/>
        <a:ext cx="5620760" cy="8710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A4F2A-F678-4C0E-B830-D36AA904C117}">
      <dsp:nvSpPr>
        <dsp:cNvPr id="0" name=""/>
        <dsp:cNvSpPr/>
      </dsp:nvSpPr>
      <dsp:spPr>
        <a:xfrm>
          <a:off x="0" y="495149"/>
          <a:ext cx="5715000" cy="10617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a:t>Det brede sikkerhedsbegreb udvider det traditionelle snævre sikkerhedsbegreb.</a:t>
          </a:r>
          <a:endParaRPr lang="en-US" sz="2000" kern="1200"/>
        </a:p>
      </dsp:txBody>
      <dsp:txXfrm>
        <a:off x="51832" y="546981"/>
        <a:ext cx="5611336" cy="958111"/>
      </dsp:txXfrm>
    </dsp:sp>
    <dsp:sp modelId="{69CAEAA7-C148-4A5D-9D8B-5B79D0CE84C4}">
      <dsp:nvSpPr>
        <dsp:cNvPr id="0" name=""/>
        <dsp:cNvSpPr/>
      </dsp:nvSpPr>
      <dsp:spPr>
        <a:xfrm>
          <a:off x="0" y="1614524"/>
          <a:ext cx="5715000" cy="1061775"/>
        </a:xfrm>
        <a:prstGeom prst="roundRect">
          <a:avLst/>
        </a:prstGeom>
        <a:solidFill>
          <a:schemeClr val="accent2">
            <a:hueOff val="-135738"/>
            <a:satOff val="-1163"/>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t>Truslerne er ikke kun rettet mod staten, men også nationen, etniske undergrupper, kan være af økonomisk, miljømæssig eller politisk karakter.</a:t>
          </a:r>
          <a:endParaRPr lang="en-US" sz="2000" kern="1200" dirty="0"/>
        </a:p>
      </dsp:txBody>
      <dsp:txXfrm>
        <a:off x="51832" y="1666356"/>
        <a:ext cx="5611336" cy="958111"/>
      </dsp:txXfrm>
    </dsp:sp>
    <dsp:sp modelId="{F9ABD7F0-9B1A-4881-8900-A1091094FE6F}">
      <dsp:nvSpPr>
        <dsp:cNvPr id="0" name=""/>
        <dsp:cNvSpPr/>
      </dsp:nvSpPr>
      <dsp:spPr>
        <a:xfrm>
          <a:off x="0" y="2733900"/>
          <a:ext cx="5715000" cy="1061775"/>
        </a:xfrm>
        <a:prstGeom prst="roundRect">
          <a:avLst/>
        </a:prstGeom>
        <a:solidFill>
          <a:schemeClr val="accent2">
            <a:hueOff val="-271475"/>
            <a:satOff val="-2327"/>
            <a:lumOff val="-1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a:t>Sikkerhed handler dermed om at imødegå den varierede række af trusler</a:t>
          </a:r>
          <a:endParaRPr lang="en-US" sz="2000" kern="1200"/>
        </a:p>
      </dsp:txBody>
      <dsp:txXfrm>
        <a:off x="51832" y="2785732"/>
        <a:ext cx="5611336" cy="958111"/>
      </dsp:txXfrm>
    </dsp:sp>
    <dsp:sp modelId="{82E7E283-181A-4D90-B13E-3D34A2BB1493}">
      <dsp:nvSpPr>
        <dsp:cNvPr id="0" name=""/>
        <dsp:cNvSpPr/>
      </dsp:nvSpPr>
      <dsp:spPr>
        <a:xfrm>
          <a:off x="0" y="3853275"/>
          <a:ext cx="5715000" cy="1061775"/>
        </a:xfrm>
        <a:prstGeom prst="round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a:t>Midler bliver dermed også udvidede – fra de hårde til de bløde</a:t>
          </a:r>
          <a:endParaRPr lang="en-US" sz="2000" kern="1200"/>
        </a:p>
      </dsp:txBody>
      <dsp:txXfrm>
        <a:off x="51832" y="3905107"/>
        <a:ext cx="5611336" cy="9581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2EA9F-A36E-4E4F-A003-1BCF774A8542}">
      <dsp:nvSpPr>
        <dsp:cNvPr id="0" name=""/>
        <dsp:cNvSpPr/>
      </dsp:nvSpPr>
      <dsp:spPr>
        <a:xfrm>
          <a:off x="2805704" y="3050839"/>
          <a:ext cx="560538" cy="1807735"/>
        </a:xfrm>
        <a:custGeom>
          <a:avLst/>
          <a:gdLst/>
          <a:ahLst/>
          <a:cxnLst/>
          <a:rect l="0" t="0" r="0" b="0"/>
          <a:pathLst>
            <a:path>
              <a:moveTo>
                <a:pt x="0" y="0"/>
              </a:moveTo>
              <a:lnTo>
                <a:pt x="280269" y="0"/>
              </a:lnTo>
              <a:lnTo>
                <a:pt x="280269" y="1807735"/>
              </a:lnTo>
              <a:lnTo>
                <a:pt x="560538" y="180773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C700D-05D7-4448-BFB8-2779B496328D}">
      <dsp:nvSpPr>
        <dsp:cNvPr id="0" name=""/>
        <dsp:cNvSpPr/>
      </dsp:nvSpPr>
      <dsp:spPr>
        <a:xfrm>
          <a:off x="2805704" y="3050839"/>
          <a:ext cx="560538" cy="602578"/>
        </a:xfrm>
        <a:custGeom>
          <a:avLst/>
          <a:gdLst/>
          <a:ahLst/>
          <a:cxnLst/>
          <a:rect l="0" t="0" r="0" b="0"/>
          <a:pathLst>
            <a:path>
              <a:moveTo>
                <a:pt x="0" y="0"/>
              </a:moveTo>
              <a:lnTo>
                <a:pt x="280269" y="0"/>
              </a:lnTo>
              <a:lnTo>
                <a:pt x="280269" y="602578"/>
              </a:lnTo>
              <a:lnTo>
                <a:pt x="560538" y="60257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AA50F3-A4BE-4127-ADE9-9DD3B56C1EC0}">
      <dsp:nvSpPr>
        <dsp:cNvPr id="0" name=""/>
        <dsp:cNvSpPr/>
      </dsp:nvSpPr>
      <dsp:spPr>
        <a:xfrm>
          <a:off x="2805704" y="2448260"/>
          <a:ext cx="560538" cy="602578"/>
        </a:xfrm>
        <a:custGeom>
          <a:avLst/>
          <a:gdLst/>
          <a:ahLst/>
          <a:cxnLst/>
          <a:rect l="0" t="0" r="0" b="0"/>
          <a:pathLst>
            <a:path>
              <a:moveTo>
                <a:pt x="0" y="602578"/>
              </a:moveTo>
              <a:lnTo>
                <a:pt x="280269" y="602578"/>
              </a:lnTo>
              <a:lnTo>
                <a:pt x="280269" y="0"/>
              </a:lnTo>
              <a:lnTo>
                <a:pt x="560538"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150572-BDA0-4292-96F4-51561786520D}">
      <dsp:nvSpPr>
        <dsp:cNvPr id="0" name=""/>
        <dsp:cNvSpPr/>
      </dsp:nvSpPr>
      <dsp:spPr>
        <a:xfrm>
          <a:off x="2805704" y="1243103"/>
          <a:ext cx="560538" cy="1807735"/>
        </a:xfrm>
        <a:custGeom>
          <a:avLst/>
          <a:gdLst/>
          <a:ahLst/>
          <a:cxnLst/>
          <a:rect l="0" t="0" r="0" b="0"/>
          <a:pathLst>
            <a:path>
              <a:moveTo>
                <a:pt x="0" y="1807735"/>
              </a:moveTo>
              <a:lnTo>
                <a:pt x="280269" y="1807735"/>
              </a:lnTo>
              <a:lnTo>
                <a:pt x="280269" y="0"/>
              </a:lnTo>
              <a:lnTo>
                <a:pt x="560538"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E853C1-D0F4-4607-9859-0C7DBFA38864}">
      <dsp:nvSpPr>
        <dsp:cNvPr id="0" name=""/>
        <dsp:cNvSpPr/>
      </dsp:nvSpPr>
      <dsp:spPr>
        <a:xfrm>
          <a:off x="3013" y="213114"/>
          <a:ext cx="2802691" cy="8548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dirty="0"/>
            <a:t>Gamle krige = krige mellem stater, kamp om territoriel kontrol med konventionelle militære våben rettet mod modstanderens militære installationer og soldater.</a:t>
          </a:r>
          <a:endParaRPr lang="en-US" sz="1000" kern="1200" dirty="0"/>
        </a:p>
      </dsp:txBody>
      <dsp:txXfrm>
        <a:off x="3013" y="213114"/>
        <a:ext cx="2802691" cy="854820"/>
      </dsp:txXfrm>
    </dsp:sp>
    <dsp:sp modelId="{946B4025-652F-4293-8EF6-4C2D84B1A4D3}">
      <dsp:nvSpPr>
        <dsp:cNvPr id="0" name=""/>
        <dsp:cNvSpPr/>
      </dsp:nvSpPr>
      <dsp:spPr>
        <a:xfrm>
          <a:off x="3013" y="1418271"/>
          <a:ext cx="2802691" cy="8548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Nye krige = interne krige/borgerkrige, hvor mål og midler kan være markant anderledes – fx etniske oprørsgrupper, der bekæmper centralmagten i kamp for selvstændighed, hvor krigsdeltagerne er sværere at definere og hvor midlerne er ukonventionelle.</a:t>
          </a:r>
          <a:endParaRPr lang="en-US" sz="1000" kern="1200"/>
        </a:p>
      </dsp:txBody>
      <dsp:txXfrm>
        <a:off x="3013" y="1418271"/>
        <a:ext cx="2802691" cy="854820"/>
      </dsp:txXfrm>
    </dsp:sp>
    <dsp:sp modelId="{5C9F49D3-6D5D-453F-8782-7DC950065492}">
      <dsp:nvSpPr>
        <dsp:cNvPr id="0" name=""/>
        <dsp:cNvSpPr/>
      </dsp:nvSpPr>
      <dsp:spPr>
        <a:xfrm>
          <a:off x="3013" y="2623428"/>
          <a:ext cx="2802691" cy="8548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Udspringer oftest i svage stater med en svag statsmagt</a:t>
          </a:r>
          <a:endParaRPr lang="en-US" sz="1000" kern="1200"/>
        </a:p>
      </dsp:txBody>
      <dsp:txXfrm>
        <a:off x="3013" y="2623428"/>
        <a:ext cx="2802691" cy="854820"/>
      </dsp:txXfrm>
    </dsp:sp>
    <dsp:sp modelId="{0A0980E6-646F-480A-A65B-253F9449B4D2}">
      <dsp:nvSpPr>
        <dsp:cNvPr id="0" name=""/>
        <dsp:cNvSpPr/>
      </dsp:nvSpPr>
      <dsp:spPr>
        <a:xfrm>
          <a:off x="3366243" y="815693"/>
          <a:ext cx="2802691" cy="8548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Manglende kontrol over hele landets territorium</a:t>
          </a:r>
          <a:endParaRPr lang="en-US" sz="1000" kern="1200"/>
        </a:p>
      </dsp:txBody>
      <dsp:txXfrm>
        <a:off x="3366243" y="815693"/>
        <a:ext cx="2802691" cy="854820"/>
      </dsp:txXfrm>
    </dsp:sp>
    <dsp:sp modelId="{5E76F663-443E-4C3C-A469-DA91E3B0D3A1}">
      <dsp:nvSpPr>
        <dsp:cNvPr id="0" name=""/>
        <dsp:cNvSpPr/>
      </dsp:nvSpPr>
      <dsp:spPr>
        <a:xfrm>
          <a:off x="3366243" y="2020850"/>
          <a:ext cx="2802691" cy="8548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Statsmagten har mistet sit voldsmonopol</a:t>
          </a:r>
          <a:endParaRPr lang="en-US" sz="1000" kern="1200"/>
        </a:p>
      </dsp:txBody>
      <dsp:txXfrm>
        <a:off x="3366243" y="2020850"/>
        <a:ext cx="2802691" cy="854820"/>
      </dsp:txXfrm>
    </dsp:sp>
    <dsp:sp modelId="{7898AD26-D6C4-4F86-BE8A-3D146BFACE56}">
      <dsp:nvSpPr>
        <dsp:cNvPr id="0" name=""/>
        <dsp:cNvSpPr/>
      </dsp:nvSpPr>
      <dsp:spPr>
        <a:xfrm>
          <a:off x="3366243" y="3226007"/>
          <a:ext cx="2802691" cy="8548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Statsmagten opfattes illegitimt, korrupt mm.</a:t>
          </a:r>
          <a:endParaRPr lang="en-US" sz="1000" kern="1200"/>
        </a:p>
      </dsp:txBody>
      <dsp:txXfrm>
        <a:off x="3366243" y="3226007"/>
        <a:ext cx="2802691" cy="854820"/>
      </dsp:txXfrm>
    </dsp:sp>
    <dsp:sp modelId="{A6539F70-4FE9-4D61-BE40-00219287B82A}">
      <dsp:nvSpPr>
        <dsp:cNvPr id="0" name=""/>
        <dsp:cNvSpPr/>
      </dsp:nvSpPr>
      <dsp:spPr>
        <a:xfrm>
          <a:off x="3366243" y="4431164"/>
          <a:ext cx="2802691" cy="8548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kern="1200"/>
            <a:t>Hvor: Mellemøsten, Afrika syd for Sahara</a:t>
          </a:r>
          <a:endParaRPr lang="en-US" sz="1000" kern="1200"/>
        </a:p>
      </dsp:txBody>
      <dsp:txXfrm>
        <a:off x="3366243" y="4431164"/>
        <a:ext cx="2802691" cy="8548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AA436-10E2-46D5-B3FF-D2A3EAF7D150}" type="datetimeFigureOut">
              <a:rPr lang="da-DK" smtClean="0"/>
              <a:t>18-02-2025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AB4DC4-FFA9-4917-852F-E9D4355553DA}" type="slidenum">
              <a:rPr lang="da-DK" smtClean="0"/>
              <a:t>‹nr.›</a:t>
            </a:fld>
            <a:endParaRPr lang="da-DK"/>
          </a:p>
        </p:txBody>
      </p:sp>
    </p:spTree>
    <p:extLst>
      <p:ext uri="{BB962C8B-B14F-4D97-AF65-F5344CB8AC3E}">
        <p14:creationId xmlns:p14="http://schemas.microsoft.com/office/powerpoint/2010/main" val="1102203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BAB4DC4-FFA9-4917-852F-E9D4355553DA}" type="slidenum">
              <a:rPr lang="da-DK" smtClean="0"/>
              <a:t>5</a:t>
            </a:fld>
            <a:endParaRPr lang="da-DK"/>
          </a:p>
        </p:txBody>
      </p:sp>
    </p:spTree>
    <p:extLst>
      <p:ext uri="{BB962C8B-B14F-4D97-AF65-F5344CB8AC3E}">
        <p14:creationId xmlns:p14="http://schemas.microsoft.com/office/powerpoint/2010/main" val="948367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2/18/2025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187777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2/18/2025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641633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2/18/2025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2129510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2/18/2025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60989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2/18/2025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901478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2/18/2025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134725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2/18/2025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2859308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2/18/2025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740025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2/18/2025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1879515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2/18/2025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815124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2/18/2025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542517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2/18/2025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‹nr.›</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94754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2" r:id="rId6"/>
    <p:sldLayoutId id="2147483698" r:id="rId7"/>
    <p:sldLayoutId id="2147483699" r:id="rId8"/>
    <p:sldLayoutId id="2147483700" r:id="rId9"/>
    <p:sldLayoutId id="2147483701" r:id="rId10"/>
    <p:sldLayoutId id="214748370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83D8AC0-AFA3-98E1-4EA9-A7C99F4719D6}"/>
              </a:ext>
            </a:extLst>
          </p:cNvPr>
          <p:cNvSpPr>
            <a:spLocks noGrp="1"/>
          </p:cNvSpPr>
          <p:nvPr>
            <p:ph type="ctrTitle"/>
          </p:nvPr>
        </p:nvSpPr>
        <p:spPr>
          <a:xfrm>
            <a:off x="685800" y="899024"/>
            <a:ext cx="3076032" cy="3914947"/>
          </a:xfrm>
        </p:spPr>
        <p:txBody>
          <a:bodyPr>
            <a:normAutofit/>
          </a:bodyPr>
          <a:lstStyle/>
          <a:p>
            <a:r>
              <a:rPr lang="da-DK" sz="2200"/>
              <a:t>Trussels- og sikkerhedsbegreber</a:t>
            </a:r>
          </a:p>
        </p:txBody>
      </p:sp>
      <p:sp>
        <p:nvSpPr>
          <p:cNvPr id="3" name="Undertitel 2">
            <a:extLst>
              <a:ext uri="{FF2B5EF4-FFF2-40B4-BE49-F238E27FC236}">
                <a16:creationId xmlns:a16="http://schemas.microsoft.com/office/drawing/2014/main" id="{98808419-2037-7787-E5DE-CD8A7C3621AE}"/>
              </a:ext>
            </a:extLst>
          </p:cNvPr>
          <p:cNvSpPr>
            <a:spLocks noGrp="1"/>
          </p:cNvSpPr>
          <p:nvPr>
            <p:ph type="subTitle" idx="1"/>
          </p:nvPr>
        </p:nvSpPr>
        <p:spPr>
          <a:xfrm>
            <a:off x="729624" y="4914199"/>
            <a:ext cx="2703583" cy="965440"/>
          </a:xfrm>
        </p:spPr>
        <p:txBody>
          <a:bodyPr>
            <a:normAutofit/>
          </a:bodyPr>
          <a:lstStyle/>
          <a:p>
            <a:pPr>
              <a:lnSpc>
                <a:spcPct val="100000"/>
              </a:lnSpc>
            </a:pPr>
            <a:r>
              <a:rPr lang="da-DK" sz="1800" dirty="0"/>
              <a:t>Fra et snævert til et bredt trussels- og sikkerhedsbegreb</a:t>
            </a:r>
          </a:p>
          <a:p>
            <a:pPr>
              <a:lnSpc>
                <a:spcPct val="100000"/>
              </a:lnSpc>
            </a:pPr>
            <a:endParaRPr lang="da-DK" sz="1800" dirty="0"/>
          </a:p>
        </p:txBody>
      </p:sp>
      <p:cxnSp>
        <p:nvCxnSpPr>
          <p:cNvPr id="20" name="Straight Connector 1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C92FB19-F307-DD37-91D0-B00441FBE533}"/>
              </a:ext>
            </a:extLst>
          </p:cNvPr>
          <p:cNvPicPr>
            <a:picLocks noChangeAspect="1"/>
          </p:cNvPicPr>
          <p:nvPr/>
        </p:nvPicPr>
        <p:blipFill>
          <a:blip r:embed="rId2"/>
          <a:srcRect l="12702" r="33965"/>
          <a:stretch/>
        </p:blipFill>
        <p:spPr>
          <a:xfrm>
            <a:off x="5791635" y="723901"/>
            <a:ext cx="3847228" cy="5410200"/>
          </a:xfrm>
          <a:prstGeom prst="rect">
            <a:avLst/>
          </a:prstGeom>
        </p:spPr>
      </p:pic>
    </p:spTree>
    <p:extLst>
      <p:ext uri="{BB962C8B-B14F-4D97-AF65-F5344CB8AC3E}">
        <p14:creationId xmlns:p14="http://schemas.microsoft.com/office/powerpoint/2010/main" val="220638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C8D009E-13AF-D617-A885-1840CBD2CC81}"/>
              </a:ext>
            </a:extLst>
          </p:cNvPr>
          <p:cNvSpPr>
            <a:spLocks noGrp="1"/>
          </p:cNvSpPr>
          <p:nvPr>
            <p:ph type="title"/>
          </p:nvPr>
        </p:nvSpPr>
        <p:spPr>
          <a:xfrm>
            <a:off x="704088" y="914400"/>
            <a:ext cx="3914776" cy="3977269"/>
          </a:xfrm>
        </p:spPr>
        <p:txBody>
          <a:bodyPr>
            <a:normAutofit/>
          </a:bodyPr>
          <a:lstStyle/>
          <a:p>
            <a:r>
              <a:rPr lang="da-DK" sz="3100"/>
              <a:t>Sikkerhedspolitik</a:t>
            </a:r>
          </a:p>
        </p:txBody>
      </p:sp>
      <p:graphicFrame>
        <p:nvGraphicFramePr>
          <p:cNvPr id="5" name="Pladsholder til indhold 2">
            <a:extLst>
              <a:ext uri="{FF2B5EF4-FFF2-40B4-BE49-F238E27FC236}">
                <a16:creationId xmlns:a16="http://schemas.microsoft.com/office/drawing/2014/main" id="{C308CA77-A45E-237A-D31C-2027D3B57F61}"/>
              </a:ext>
            </a:extLst>
          </p:cNvPr>
          <p:cNvGraphicFramePr>
            <a:graphicFrameLocks noGrp="1"/>
          </p:cNvGraphicFramePr>
          <p:nvPr>
            <p:ph idx="1"/>
            <p:extLst>
              <p:ext uri="{D42A27DB-BD31-4B8C-83A1-F6EECF244321}">
                <p14:modId xmlns:p14="http://schemas.microsoft.com/office/powerpoint/2010/main" val="2607098896"/>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011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85184E4-C93A-4E34-8365-1886AAC5D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8AB0D40B-37F7-4F1F-B956-AFC12066AB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972" y="723901"/>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2A758D1F-11CB-55AB-3B48-11E6F0032908}"/>
              </a:ext>
            </a:extLst>
          </p:cNvPr>
          <p:cNvSpPr>
            <a:spLocks noGrp="1"/>
          </p:cNvSpPr>
          <p:nvPr>
            <p:ph type="title"/>
          </p:nvPr>
        </p:nvSpPr>
        <p:spPr>
          <a:xfrm>
            <a:off x="704088" y="554762"/>
            <a:ext cx="3623818" cy="4559890"/>
          </a:xfrm>
        </p:spPr>
        <p:txBody>
          <a:bodyPr>
            <a:normAutofit/>
          </a:bodyPr>
          <a:lstStyle/>
          <a:p>
            <a:r>
              <a:rPr lang="da-DK" sz="2800"/>
              <a:t>Snævert sikkerhedsbegreb</a:t>
            </a:r>
          </a:p>
        </p:txBody>
      </p:sp>
      <p:graphicFrame>
        <p:nvGraphicFramePr>
          <p:cNvPr id="5" name="Pladsholder til indhold 2">
            <a:extLst>
              <a:ext uri="{FF2B5EF4-FFF2-40B4-BE49-F238E27FC236}">
                <a16:creationId xmlns:a16="http://schemas.microsoft.com/office/drawing/2014/main" id="{21ECEBCC-F9AA-8FA6-2530-5B405628D7EB}"/>
              </a:ext>
            </a:extLst>
          </p:cNvPr>
          <p:cNvGraphicFramePr>
            <a:graphicFrameLocks noGrp="1"/>
          </p:cNvGraphicFramePr>
          <p:nvPr>
            <p:ph idx="1"/>
            <p:extLst>
              <p:ext uri="{D42A27DB-BD31-4B8C-83A1-F6EECF244321}">
                <p14:modId xmlns:p14="http://schemas.microsoft.com/office/powerpoint/2010/main" val="1062821348"/>
              </p:ext>
            </p:extLst>
          </p:nvPr>
        </p:nvGraphicFramePr>
        <p:xfrm>
          <a:off x="5715000" y="723900"/>
          <a:ext cx="57150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564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5184E4-C93A-4E34-8365-1886AAC5D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8AB0D40B-37F7-4F1F-B956-AFC12066AB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972" y="723901"/>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3A3C56D5-0CDA-A9CC-FCA6-158BF0A42D2D}"/>
              </a:ext>
            </a:extLst>
          </p:cNvPr>
          <p:cNvSpPr>
            <a:spLocks noGrp="1"/>
          </p:cNvSpPr>
          <p:nvPr>
            <p:ph type="title"/>
          </p:nvPr>
        </p:nvSpPr>
        <p:spPr>
          <a:xfrm>
            <a:off x="704088" y="554762"/>
            <a:ext cx="3623818" cy="4559890"/>
          </a:xfrm>
        </p:spPr>
        <p:txBody>
          <a:bodyPr>
            <a:normAutofit/>
          </a:bodyPr>
          <a:lstStyle/>
          <a:p>
            <a:r>
              <a:rPr lang="da-DK" sz="2800"/>
              <a:t>Bredt sikkerhedsbegreb</a:t>
            </a:r>
          </a:p>
        </p:txBody>
      </p:sp>
      <p:graphicFrame>
        <p:nvGraphicFramePr>
          <p:cNvPr id="5" name="Pladsholder til indhold 2">
            <a:extLst>
              <a:ext uri="{FF2B5EF4-FFF2-40B4-BE49-F238E27FC236}">
                <a16:creationId xmlns:a16="http://schemas.microsoft.com/office/drawing/2014/main" id="{A16569DD-96DC-910F-82E6-E4A6D16E1182}"/>
              </a:ext>
            </a:extLst>
          </p:cNvPr>
          <p:cNvGraphicFramePr>
            <a:graphicFrameLocks noGrp="1"/>
          </p:cNvGraphicFramePr>
          <p:nvPr>
            <p:ph idx="1"/>
            <p:extLst>
              <p:ext uri="{D42A27DB-BD31-4B8C-83A1-F6EECF244321}">
                <p14:modId xmlns:p14="http://schemas.microsoft.com/office/powerpoint/2010/main" val="1353565467"/>
              </p:ext>
            </p:extLst>
          </p:nvPr>
        </p:nvGraphicFramePr>
        <p:xfrm>
          <a:off x="5715000" y="723900"/>
          <a:ext cx="57150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214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79C03-CFB0-F0CB-D00D-C27B376F21AD}"/>
              </a:ext>
            </a:extLst>
          </p:cNvPr>
          <p:cNvSpPr>
            <a:spLocks noGrp="1"/>
          </p:cNvSpPr>
          <p:nvPr>
            <p:ph type="title"/>
          </p:nvPr>
        </p:nvSpPr>
        <p:spPr/>
        <p:txBody>
          <a:bodyPr/>
          <a:lstStyle/>
          <a:p>
            <a:endParaRPr lang="da-DK"/>
          </a:p>
        </p:txBody>
      </p:sp>
      <p:pic>
        <p:nvPicPr>
          <p:cNvPr id="4098" name="Picture 2">
            <a:extLst>
              <a:ext uri="{FF2B5EF4-FFF2-40B4-BE49-F238E27FC236}">
                <a16:creationId xmlns:a16="http://schemas.microsoft.com/office/drawing/2014/main" id="{F2F4A610-18F7-2742-22AD-81075FB0B91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05743" y="642257"/>
            <a:ext cx="8207828" cy="5320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631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E5E4F-2491-68B3-7EF6-55F3601C9484}"/>
              </a:ext>
            </a:extLst>
          </p:cNvPr>
          <p:cNvSpPr>
            <a:spLocks noGrp="1"/>
          </p:cNvSpPr>
          <p:nvPr>
            <p:ph type="title"/>
          </p:nvPr>
        </p:nvSpPr>
        <p:spPr/>
        <p:txBody>
          <a:bodyPr/>
          <a:lstStyle/>
          <a:p>
            <a:endParaRPr lang="da-DK" dirty="0"/>
          </a:p>
        </p:txBody>
      </p:sp>
      <p:pic>
        <p:nvPicPr>
          <p:cNvPr id="5122" name="Picture 2">
            <a:extLst>
              <a:ext uri="{FF2B5EF4-FFF2-40B4-BE49-F238E27FC236}">
                <a16:creationId xmlns:a16="http://schemas.microsoft.com/office/drawing/2014/main" id="{FA7EAF01-238E-7B84-C63B-97CC60B578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1857" y="2222500"/>
            <a:ext cx="10254343" cy="374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26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35" name="Rectangle 103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7A0DAD9-B564-78BD-7E3C-32AE992656AF}"/>
              </a:ext>
            </a:extLst>
          </p:cNvPr>
          <p:cNvSpPr>
            <a:spLocks noGrp="1"/>
          </p:cNvSpPr>
          <p:nvPr>
            <p:ph type="title"/>
          </p:nvPr>
        </p:nvSpPr>
        <p:spPr>
          <a:xfrm>
            <a:off x="685800" y="899024"/>
            <a:ext cx="3076032" cy="3914947"/>
          </a:xfrm>
        </p:spPr>
        <p:txBody>
          <a:bodyPr vert="horz" lIns="91440" tIns="45720" rIns="91440" bIns="45720" rtlCol="0" anchor="t">
            <a:normAutofit/>
          </a:bodyPr>
          <a:lstStyle/>
          <a:p>
            <a:r>
              <a:rPr lang="en-US" sz="3100"/>
              <a:t>Hovedtrusler i europa</a:t>
            </a:r>
          </a:p>
        </p:txBody>
      </p:sp>
      <p:cxnSp>
        <p:nvCxnSpPr>
          <p:cNvPr id="1037" name="Straight Connector 103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41E09E3B-AE38-CDFB-5FF1-63E7898752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8600" y="2371964"/>
            <a:ext cx="7353299" cy="2114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56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3C90E937-D039-5732-3E36-396CA665635B}"/>
              </a:ext>
            </a:extLst>
          </p:cNvPr>
          <p:cNvSpPr>
            <a:spLocks noGrp="1"/>
          </p:cNvSpPr>
          <p:nvPr>
            <p:ph type="title"/>
          </p:nvPr>
        </p:nvSpPr>
        <p:spPr>
          <a:xfrm>
            <a:off x="704088" y="914400"/>
            <a:ext cx="3914776" cy="3977269"/>
          </a:xfrm>
        </p:spPr>
        <p:txBody>
          <a:bodyPr>
            <a:normAutofit/>
          </a:bodyPr>
          <a:lstStyle/>
          <a:p>
            <a:r>
              <a:rPr lang="da-DK" dirty="0"/>
              <a:t>De nye krige i svage stater</a:t>
            </a:r>
          </a:p>
        </p:txBody>
      </p:sp>
      <p:graphicFrame>
        <p:nvGraphicFramePr>
          <p:cNvPr id="5" name="Pladsholder til indhold 2">
            <a:extLst>
              <a:ext uri="{FF2B5EF4-FFF2-40B4-BE49-F238E27FC236}">
                <a16:creationId xmlns:a16="http://schemas.microsoft.com/office/drawing/2014/main" id="{FC8D4946-2083-66A7-4CA1-E9681186D27B}"/>
              </a:ext>
            </a:extLst>
          </p:cNvPr>
          <p:cNvGraphicFramePr>
            <a:graphicFrameLocks noGrp="1"/>
          </p:cNvGraphicFramePr>
          <p:nvPr>
            <p:ph idx="1"/>
            <p:extLst>
              <p:ext uri="{D42A27DB-BD31-4B8C-83A1-F6EECF244321}">
                <p14:modId xmlns:p14="http://schemas.microsoft.com/office/powerpoint/2010/main" val="1215185980"/>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5084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4BC1-6917-6BA0-B5BD-4E6B575F77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FFA492-1556-4E8F-6FBD-61DEAB61FF39}"/>
              </a:ext>
            </a:extLst>
          </p:cNvPr>
          <p:cNvSpPr>
            <a:spLocks noGrp="1"/>
          </p:cNvSpPr>
          <p:nvPr>
            <p:ph type="title"/>
          </p:nvPr>
        </p:nvSpPr>
        <p:spPr>
          <a:xfrm>
            <a:off x="685800" y="899024"/>
            <a:ext cx="3076032" cy="3914947"/>
          </a:xfrm>
        </p:spPr>
        <p:txBody>
          <a:bodyPr vert="horz" lIns="91440" tIns="45720" rIns="91440" bIns="45720" rtlCol="0" anchor="t">
            <a:normAutofit/>
          </a:bodyPr>
          <a:lstStyle/>
          <a:p>
            <a:r>
              <a:rPr lang="en-US"/>
              <a:t>Fra gamle krige til nye krige</a:t>
            </a:r>
          </a:p>
        </p:txBody>
      </p:sp>
      <p:pic>
        <p:nvPicPr>
          <p:cNvPr id="9" name="Pladsholder til indhold 8">
            <a:extLst>
              <a:ext uri="{FF2B5EF4-FFF2-40B4-BE49-F238E27FC236}">
                <a16:creationId xmlns:a16="http://schemas.microsoft.com/office/drawing/2014/main" id="{11120A31-2ECB-9B19-109C-988184FD829E}"/>
              </a:ext>
            </a:extLst>
          </p:cNvPr>
          <p:cNvPicPr>
            <a:picLocks noGrp="1" noChangeAspect="1"/>
          </p:cNvPicPr>
          <p:nvPr>
            <p:ph idx="1"/>
          </p:nvPr>
        </p:nvPicPr>
        <p:blipFill>
          <a:blip r:embed="rId2"/>
          <a:stretch>
            <a:fillRect/>
          </a:stretch>
        </p:blipFill>
        <p:spPr>
          <a:xfrm>
            <a:off x="4096387" y="723901"/>
            <a:ext cx="7237724" cy="5410200"/>
          </a:xfrm>
          <a:prstGeom prst="rect">
            <a:avLst/>
          </a:prstGeom>
        </p:spPr>
      </p:pic>
    </p:spTree>
    <p:extLst>
      <p:ext uri="{BB962C8B-B14F-4D97-AF65-F5344CB8AC3E}">
        <p14:creationId xmlns:p14="http://schemas.microsoft.com/office/powerpoint/2010/main" val="3036386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55" name="Straight Connector 205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59" name="Rectangle 205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2BC2DBB-8159-1FA6-A868-2C91F4DAFD14}"/>
              </a:ext>
            </a:extLst>
          </p:cNvPr>
          <p:cNvSpPr>
            <a:spLocks noGrp="1"/>
          </p:cNvSpPr>
          <p:nvPr>
            <p:ph type="title"/>
          </p:nvPr>
        </p:nvSpPr>
        <p:spPr>
          <a:xfrm>
            <a:off x="685800" y="899024"/>
            <a:ext cx="3076032" cy="3914947"/>
          </a:xfrm>
        </p:spPr>
        <p:txBody>
          <a:bodyPr vert="horz" lIns="91440" tIns="45720" rIns="91440" bIns="45720" rtlCol="0" anchor="t">
            <a:normAutofit/>
          </a:bodyPr>
          <a:lstStyle/>
          <a:p>
            <a:r>
              <a:rPr lang="en-US" sz="2200" dirty="0" err="1"/>
              <a:t>Svage</a:t>
            </a:r>
            <a:r>
              <a:rPr lang="en-US" sz="2200" dirty="0"/>
              <a:t> stater </a:t>
            </a:r>
            <a:r>
              <a:rPr lang="en-US" sz="2200" dirty="0" err="1"/>
              <a:t>som</a:t>
            </a:r>
            <a:r>
              <a:rPr lang="en-US" sz="2200" dirty="0"/>
              <a:t> </a:t>
            </a:r>
            <a:r>
              <a:rPr lang="en-US" sz="2200" dirty="0" err="1"/>
              <a:t>årsag</a:t>
            </a:r>
            <a:r>
              <a:rPr lang="en-US" sz="2200" dirty="0"/>
              <a:t> </a:t>
            </a:r>
            <a:r>
              <a:rPr lang="en-US" sz="2200" dirty="0" err="1"/>
              <a:t>til</a:t>
            </a:r>
            <a:r>
              <a:rPr lang="en-US" sz="2200" dirty="0"/>
              <a:t> </a:t>
            </a:r>
            <a:r>
              <a:rPr lang="en-US" sz="2200" dirty="0" err="1"/>
              <a:t>globale</a:t>
            </a:r>
            <a:r>
              <a:rPr lang="en-US" sz="2200" dirty="0"/>
              <a:t> </a:t>
            </a:r>
            <a:r>
              <a:rPr lang="en-US" sz="2200" dirty="0" err="1"/>
              <a:t>sikkerhedstrusler</a:t>
            </a:r>
            <a:r>
              <a:rPr lang="en-US" sz="2200" dirty="0"/>
              <a:t> </a:t>
            </a:r>
          </a:p>
        </p:txBody>
      </p:sp>
      <p:cxnSp>
        <p:nvCxnSpPr>
          <p:cNvPr id="2061" name="Straight Connector 206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B540338A-FA83-2562-102B-5C3FF57D60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8600" y="1167862"/>
            <a:ext cx="7353299" cy="4522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928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86F8844-DE54-F737-4F3E-8142284F3AE7}"/>
              </a:ext>
            </a:extLst>
          </p:cNvPr>
          <p:cNvSpPr>
            <a:spLocks noGrp="1"/>
          </p:cNvSpPr>
          <p:nvPr>
            <p:ph type="title"/>
          </p:nvPr>
        </p:nvSpPr>
        <p:spPr>
          <a:xfrm>
            <a:off x="704087" y="559063"/>
            <a:ext cx="3306747" cy="5256025"/>
          </a:xfrm>
        </p:spPr>
        <p:txBody>
          <a:bodyPr>
            <a:normAutofit/>
          </a:bodyPr>
          <a:lstStyle/>
          <a:p>
            <a:r>
              <a:rPr lang="da-DK" sz="3100" dirty="0"/>
              <a:t>Fra et snævert til et bredt trusselsbegreb – </a:t>
            </a:r>
            <a:br>
              <a:rPr lang="da-DK" sz="3100" dirty="0"/>
            </a:br>
            <a:r>
              <a:rPr lang="da-DK" sz="3100" dirty="0"/>
              <a:t>de militære trusler</a:t>
            </a:r>
          </a:p>
        </p:txBody>
      </p:sp>
      <p:sp>
        <p:nvSpPr>
          <p:cNvPr id="3" name="Pladsholder til indhold 2">
            <a:extLst>
              <a:ext uri="{FF2B5EF4-FFF2-40B4-BE49-F238E27FC236}">
                <a16:creationId xmlns:a16="http://schemas.microsoft.com/office/drawing/2014/main" id="{A9054E02-BE4B-51E4-9ED1-9EBDB2F1084B}"/>
              </a:ext>
            </a:extLst>
          </p:cNvPr>
          <p:cNvSpPr>
            <a:spLocks noGrp="1"/>
          </p:cNvSpPr>
          <p:nvPr>
            <p:ph idx="1"/>
          </p:nvPr>
        </p:nvSpPr>
        <p:spPr>
          <a:xfrm>
            <a:off x="4643022" y="622249"/>
            <a:ext cx="6844892" cy="5639712"/>
          </a:xfrm>
        </p:spPr>
        <p:txBody>
          <a:bodyPr>
            <a:normAutofit/>
          </a:bodyPr>
          <a:lstStyle/>
          <a:p>
            <a:r>
              <a:rPr lang="da-DK" dirty="0"/>
              <a:t>Det er navnlig efter Den Kolde Krigs ophør at det brede sikkerhedsbegreb har vundet indpas i Europa og i den vestlige verden. Sikkerhedspolitik var hidtil blevet defineret snævert og hårdt: Truslerne var hovedsagelig af militær karakter og imødegåelsen skulle hovedsagelig foregå med militære midler.</a:t>
            </a:r>
          </a:p>
          <a:p>
            <a:r>
              <a:rPr lang="da-DK" dirty="0"/>
              <a:t>Fremskridttro efter den kolde krig -&gt; de militære trusler mistede betydning (der var ikke en opfattet militærtrussel)</a:t>
            </a:r>
          </a:p>
          <a:p>
            <a:r>
              <a:rPr lang="da-DK" dirty="0"/>
              <a:t>Men </a:t>
            </a:r>
            <a:r>
              <a:rPr lang="da-DK" dirty="0" err="1"/>
              <a:t>men</a:t>
            </a:r>
            <a:r>
              <a:rPr lang="da-DK" dirty="0"/>
              <a:t> </a:t>
            </a:r>
            <a:r>
              <a:rPr lang="da-DK" dirty="0" err="1"/>
              <a:t>men</a:t>
            </a:r>
            <a:r>
              <a:rPr lang="da-DK" dirty="0"/>
              <a:t> – de var der selvfølgelig og er jo i den grad blevet genaktualiseret pga. Rusland. Dermed er der stadig også tale om en direkte militær trussel (også hybridkrig) mod et land, men truslerne antager også en række andre former</a:t>
            </a:r>
          </a:p>
          <a:p>
            <a:endParaRPr lang="da-DK" dirty="0"/>
          </a:p>
        </p:txBody>
      </p:sp>
      <p:cxnSp>
        <p:nvCxnSpPr>
          <p:cNvPr id="10" name="Straight Connector 9">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223541"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64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CAB811-3461-63EB-25AA-13D7F4C98EB3}"/>
              </a:ext>
            </a:extLst>
          </p:cNvPr>
          <p:cNvSpPr>
            <a:spLocks noGrp="1"/>
          </p:cNvSpPr>
          <p:nvPr>
            <p:ph type="title"/>
          </p:nvPr>
        </p:nvSpPr>
        <p:spPr>
          <a:xfrm>
            <a:off x="704087" y="559063"/>
            <a:ext cx="3306747" cy="5256025"/>
          </a:xfrm>
        </p:spPr>
        <p:txBody>
          <a:bodyPr>
            <a:normAutofit/>
          </a:bodyPr>
          <a:lstStyle/>
          <a:p>
            <a:r>
              <a:rPr lang="da-DK" sz="3100"/>
              <a:t>Fra et snævert til et bredt trusselsbegreb – de ikke-militære trusler</a:t>
            </a:r>
          </a:p>
        </p:txBody>
      </p:sp>
      <p:sp>
        <p:nvSpPr>
          <p:cNvPr id="3" name="Pladsholder til indhold 2">
            <a:extLst>
              <a:ext uri="{FF2B5EF4-FFF2-40B4-BE49-F238E27FC236}">
                <a16:creationId xmlns:a16="http://schemas.microsoft.com/office/drawing/2014/main" id="{4AE29CA0-0E4C-CCAC-237A-03447BE64125}"/>
              </a:ext>
            </a:extLst>
          </p:cNvPr>
          <p:cNvSpPr>
            <a:spLocks noGrp="1"/>
          </p:cNvSpPr>
          <p:nvPr>
            <p:ph idx="1"/>
          </p:nvPr>
        </p:nvSpPr>
        <p:spPr>
          <a:xfrm>
            <a:off x="4643022" y="622249"/>
            <a:ext cx="6844892" cy="5639712"/>
          </a:xfrm>
        </p:spPr>
        <p:txBody>
          <a:bodyPr>
            <a:normAutofit/>
          </a:bodyPr>
          <a:lstStyle/>
          <a:p>
            <a:r>
              <a:rPr lang="da-DK" dirty="0"/>
              <a:t>Samfundsmæssige: Nationale og etniske spørgsmål – fx ønske om (øget) uafhængighed (Balkan, Skotland, Grønland), immigration der opfattes som en identitetsmæssig trussel, EU som en trussel</a:t>
            </a:r>
          </a:p>
          <a:p>
            <a:r>
              <a:rPr lang="da-DK" dirty="0"/>
              <a:t>Politiske: trusler mod styreformen (demokrati) – fx fake news, undergravning af checks and balances/formelle institutioner, populisme, oplevet og reel øget ulighed mm.</a:t>
            </a:r>
          </a:p>
          <a:p>
            <a:r>
              <a:rPr lang="da-DK" dirty="0"/>
              <a:t>Økonomiske: trusler mod landets økonomiske sikkerhed og suverænitet – fx økonomisk globalisering og interdependens – mulighed for selvstændig økonomisk politik?,</a:t>
            </a:r>
            <a:r>
              <a:rPr lang="da-DK" dirty="0" err="1"/>
              <a:t>MNS’er</a:t>
            </a:r>
            <a:r>
              <a:rPr lang="da-DK" dirty="0"/>
              <a:t>, forsyningssikkerhed (energi, råvarer, mikrochips, strategiske produkter), </a:t>
            </a:r>
            <a:r>
              <a:rPr lang="da-DK" dirty="0" err="1"/>
              <a:t>cyberangreb</a:t>
            </a:r>
            <a:r>
              <a:rPr lang="da-DK" dirty="0"/>
              <a:t>, misinformation</a:t>
            </a:r>
          </a:p>
          <a:p>
            <a:r>
              <a:rPr lang="da-DK" dirty="0"/>
              <a:t>Miljømæssige: Trusler om klimaforandringer, kystsikring langs kysterne, luftforurening i Kina</a:t>
            </a:r>
          </a:p>
          <a:p>
            <a:r>
              <a:rPr lang="da-DK" dirty="0"/>
              <a:t>Disse skal imødegås med meget bredspektrede metoder</a:t>
            </a:r>
          </a:p>
          <a:p>
            <a:endParaRPr lang="da-DK" dirty="0"/>
          </a:p>
        </p:txBody>
      </p:sp>
      <p:cxnSp>
        <p:nvCxnSpPr>
          <p:cNvPr id="10" name="Straight Connector 9">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223541"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226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EE623AA-B9C6-630D-05FA-EEF1DABFCDEE}"/>
              </a:ext>
            </a:extLst>
          </p:cNvPr>
          <p:cNvSpPr>
            <a:spLocks noGrp="1"/>
          </p:cNvSpPr>
          <p:nvPr>
            <p:ph type="title"/>
          </p:nvPr>
        </p:nvSpPr>
        <p:spPr>
          <a:xfrm>
            <a:off x="704087" y="559063"/>
            <a:ext cx="3306747" cy="5256025"/>
          </a:xfrm>
        </p:spPr>
        <p:txBody>
          <a:bodyPr>
            <a:normAutofit/>
          </a:bodyPr>
          <a:lstStyle/>
          <a:p>
            <a:r>
              <a:rPr lang="da-DK" sz="3600" dirty="0"/>
              <a:t>Toldtrusler og EU</a:t>
            </a:r>
            <a:br>
              <a:rPr lang="da-DK" sz="3600" dirty="0"/>
            </a:br>
            <a:br>
              <a:rPr lang="da-DK" sz="3600" dirty="0"/>
            </a:br>
            <a:r>
              <a:rPr lang="da-DK" sz="3600" dirty="0"/>
              <a:t>Opgave:</a:t>
            </a:r>
          </a:p>
        </p:txBody>
      </p:sp>
      <p:sp>
        <p:nvSpPr>
          <p:cNvPr id="3" name="Pladsholder til indhold 2">
            <a:extLst>
              <a:ext uri="{FF2B5EF4-FFF2-40B4-BE49-F238E27FC236}">
                <a16:creationId xmlns:a16="http://schemas.microsoft.com/office/drawing/2014/main" id="{9918715A-3BCA-EA85-6497-2EA8FEF87349}"/>
              </a:ext>
            </a:extLst>
          </p:cNvPr>
          <p:cNvSpPr>
            <a:spLocks noGrp="1"/>
          </p:cNvSpPr>
          <p:nvPr>
            <p:ph idx="1"/>
          </p:nvPr>
        </p:nvSpPr>
        <p:spPr>
          <a:xfrm>
            <a:off x="4643022" y="622249"/>
            <a:ext cx="6844892" cy="5639712"/>
          </a:xfrm>
        </p:spPr>
        <p:txBody>
          <a:bodyPr>
            <a:normAutofit/>
          </a:bodyPr>
          <a:lstStyle/>
          <a:p>
            <a:r>
              <a:rPr lang="da-DK" dirty="0"/>
              <a:t>Hvordan kan vi opfatte truslen om told på varer fra EU ud fra dette?</a:t>
            </a:r>
          </a:p>
          <a:p>
            <a:r>
              <a:rPr lang="da-DK" dirty="0"/>
              <a:t>Hvilke muligheder giver det EU/medlemslandene for at imødegå truslen? På kort sigt? På lang sigt?</a:t>
            </a:r>
          </a:p>
          <a:p>
            <a:r>
              <a:rPr lang="da-DK" dirty="0"/>
              <a:t>Har artiklen fra DR så ret i, at USA ikke vinder, bare fordi de har flest hangarskibe/mest hård magt?</a:t>
            </a:r>
          </a:p>
        </p:txBody>
      </p:sp>
      <p:cxnSp>
        <p:nvCxnSpPr>
          <p:cNvPr id="10" name="Straight Connector 9">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223541"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232838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271</TotalTime>
  <Words>720</Words>
  <Application>Microsoft Office PowerPoint</Application>
  <PresentationFormat>Widescreen</PresentationFormat>
  <Paragraphs>42</Paragraphs>
  <Slides>13</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Aptos</vt:lpstr>
      <vt:lpstr>Arial</vt:lpstr>
      <vt:lpstr>Calisto MT</vt:lpstr>
      <vt:lpstr>Univers Condensed</vt:lpstr>
      <vt:lpstr>ChronicleVTI</vt:lpstr>
      <vt:lpstr>Trussels- og sikkerhedsbegreber</vt:lpstr>
      <vt:lpstr>Sikkerhedspolitik</vt:lpstr>
      <vt:lpstr>Snævert sikkerhedsbegreb</vt:lpstr>
      <vt:lpstr>Bredt sikkerhedsbegreb</vt:lpstr>
      <vt:lpstr>PowerPoint-præsentation</vt:lpstr>
      <vt:lpstr>PowerPoint-præsentation</vt:lpstr>
      <vt:lpstr>Hovedtrusler i europa</vt:lpstr>
      <vt:lpstr>De nye krige i svage stater</vt:lpstr>
      <vt:lpstr>Fra gamle krige til nye krige</vt:lpstr>
      <vt:lpstr>Svage stater som årsag til globale sikkerhedstrusler </vt:lpstr>
      <vt:lpstr>Fra et snævert til et bredt trusselsbegreb –  de militære trusler</vt:lpstr>
      <vt:lpstr>Fra et snævert til et bredt trusselsbegreb – de ikke-militære trusler</vt:lpstr>
      <vt:lpstr>Toldtrusler og EU  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Carsten Rysgaard Kjær</dc:creator>
  <cp:lastModifiedBy>Carsten Rysgaard Kjær</cp:lastModifiedBy>
  <cp:revision>1</cp:revision>
  <dcterms:created xsi:type="dcterms:W3CDTF">2025-02-18T10:28:10Z</dcterms:created>
  <dcterms:modified xsi:type="dcterms:W3CDTF">2025-02-18T14:59:22Z</dcterms:modified>
</cp:coreProperties>
</file>