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4" r:id="rId3"/>
    <p:sldId id="267" r:id="rId4"/>
    <p:sldId id="279" r:id="rId5"/>
    <p:sldId id="257" r:id="rId6"/>
    <p:sldId id="259" r:id="rId7"/>
    <p:sldId id="271" r:id="rId8"/>
    <p:sldId id="272" r:id="rId9"/>
    <p:sldId id="268" r:id="rId10"/>
    <p:sldId id="274" r:id="rId11"/>
    <p:sldId id="273" r:id="rId12"/>
    <p:sldId id="275" r:id="rId13"/>
    <p:sldId id="270" r:id="rId14"/>
    <p:sldId id="277" r:id="rId15"/>
    <p:sldId id="278" r:id="rId16"/>
    <p:sldId id="276" r:id="rId17"/>
    <p:sldId id="280" r:id="rId18"/>
    <p:sldId id="281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F6530D-1927-BB42-A09B-FCC6320404C6}" v="28" dt="2025-02-20T20:09:16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8"/>
    <p:restoredTop sz="94475"/>
  </p:normalViewPr>
  <p:slideViewPr>
    <p:cSldViewPr snapToGrid="0">
      <p:cViewPr varScale="1">
        <p:scale>
          <a:sx n="119" d="100"/>
          <a:sy n="119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FE94686F-EFA4-654B-BCE5-7F94EF66B1F7}"/>
    <pc:docChg chg="addSld modSld">
      <pc:chgData name="Klara Jensen" userId="5e70cf2d-534e-4b57-be02-6afb43ed7e61" providerId="ADAL" clId="{FE94686F-EFA4-654B-BCE5-7F94EF66B1F7}" dt="2023-03-13T19:39:07.255" v="150" actId="20577"/>
      <pc:docMkLst>
        <pc:docMk/>
      </pc:docMkLst>
      <pc:sldChg chg="modSp new mod">
        <pc:chgData name="Klara Jensen" userId="5e70cf2d-534e-4b57-be02-6afb43ed7e61" providerId="ADAL" clId="{FE94686F-EFA4-654B-BCE5-7F94EF66B1F7}" dt="2023-03-13T19:39:07.255" v="150" actId="20577"/>
        <pc:sldMkLst>
          <pc:docMk/>
          <pc:sldMk cId="2097724693" sldId="264"/>
        </pc:sldMkLst>
      </pc:sldChg>
    </pc:docChg>
  </pc:docChgLst>
  <pc:docChgLst>
    <pc:chgData name="Klara Jensen" userId="5e70cf2d-534e-4b57-be02-6afb43ed7e61" providerId="ADAL" clId="{691ED2A7-AD5C-B845-AECD-20A17EE76E46}"/>
    <pc:docChg chg="custSel addSld delSld modSld">
      <pc:chgData name="Klara Jensen" userId="5e70cf2d-534e-4b57-be02-6afb43ed7e61" providerId="ADAL" clId="{691ED2A7-AD5C-B845-AECD-20A17EE76E46}" dt="2024-01-31T15:10:24.233" v="498" actId="20577"/>
      <pc:docMkLst>
        <pc:docMk/>
      </pc:docMkLst>
      <pc:sldChg chg="modSp mod">
        <pc:chgData name="Klara Jensen" userId="5e70cf2d-534e-4b57-be02-6afb43ed7e61" providerId="ADAL" clId="{691ED2A7-AD5C-B845-AECD-20A17EE76E46}" dt="2024-01-31T14:39:25.730" v="214" actId="20577"/>
        <pc:sldMkLst>
          <pc:docMk/>
          <pc:sldMk cId="2892987178" sldId="257"/>
        </pc:sldMkLst>
      </pc:sldChg>
      <pc:sldChg chg="modSp mod">
        <pc:chgData name="Klara Jensen" userId="5e70cf2d-534e-4b57-be02-6afb43ed7e61" providerId="ADAL" clId="{691ED2A7-AD5C-B845-AECD-20A17EE76E46}" dt="2024-01-31T15:10:24.233" v="498" actId="20577"/>
        <pc:sldMkLst>
          <pc:docMk/>
          <pc:sldMk cId="2263537817" sldId="258"/>
        </pc:sldMkLst>
      </pc:sldChg>
      <pc:sldChg chg="modSp mod">
        <pc:chgData name="Klara Jensen" userId="5e70cf2d-534e-4b57-be02-6afb43ed7e61" providerId="ADAL" clId="{691ED2A7-AD5C-B845-AECD-20A17EE76E46}" dt="2024-01-31T15:01:33.212" v="465" actId="1076"/>
        <pc:sldMkLst>
          <pc:docMk/>
          <pc:sldMk cId="2466238023" sldId="259"/>
        </pc:sldMkLst>
      </pc:sldChg>
      <pc:sldChg chg="modSp">
        <pc:chgData name="Klara Jensen" userId="5e70cf2d-534e-4b57-be02-6afb43ed7e61" providerId="ADAL" clId="{691ED2A7-AD5C-B845-AECD-20A17EE76E46}" dt="2024-01-31T15:06:09.317" v="466" actId="20577"/>
        <pc:sldMkLst>
          <pc:docMk/>
          <pc:sldMk cId="4123394274" sldId="260"/>
        </pc:sldMkLst>
      </pc:sldChg>
      <pc:sldChg chg="del">
        <pc:chgData name="Klara Jensen" userId="5e70cf2d-534e-4b57-be02-6afb43ed7e61" providerId="ADAL" clId="{691ED2A7-AD5C-B845-AECD-20A17EE76E46}" dt="2024-01-31T14:38:21.664" v="167" actId="2696"/>
        <pc:sldMkLst>
          <pc:docMk/>
          <pc:sldMk cId="1056307074" sldId="261"/>
        </pc:sldMkLst>
      </pc:sldChg>
      <pc:sldChg chg="del">
        <pc:chgData name="Klara Jensen" userId="5e70cf2d-534e-4b57-be02-6afb43ed7e61" providerId="ADAL" clId="{691ED2A7-AD5C-B845-AECD-20A17EE76E46}" dt="2024-01-31T14:38:19.672" v="166" actId="2696"/>
        <pc:sldMkLst>
          <pc:docMk/>
          <pc:sldMk cId="3197136918" sldId="262"/>
        </pc:sldMkLst>
      </pc:sldChg>
      <pc:sldChg chg="del">
        <pc:chgData name="Klara Jensen" userId="5e70cf2d-534e-4b57-be02-6afb43ed7e61" providerId="ADAL" clId="{691ED2A7-AD5C-B845-AECD-20A17EE76E46}" dt="2024-01-31T14:38:12.909" v="165" actId="2696"/>
        <pc:sldMkLst>
          <pc:docMk/>
          <pc:sldMk cId="199001114" sldId="263"/>
        </pc:sldMkLst>
      </pc:sldChg>
      <pc:sldChg chg="modSp mod">
        <pc:chgData name="Klara Jensen" userId="5e70cf2d-534e-4b57-be02-6afb43ed7e61" providerId="ADAL" clId="{691ED2A7-AD5C-B845-AECD-20A17EE76E46}" dt="2024-01-31T14:54:43.717" v="333" actId="20577"/>
        <pc:sldMkLst>
          <pc:docMk/>
          <pc:sldMk cId="2097724693" sldId="264"/>
        </pc:sldMkLst>
      </pc:sldChg>
      <pc:sldChg chg="addSp modSp new del mod">
        <pc:chgData name="Klara Jensen" userId="5e70cf2d-534e-4b57-be02-6afb43ed7e61" providerId="ADAL" clId="{691ED2A7-AD5C-B845-AECD-20A17EE76E46}" dt="2024-01-31T14:38:05.802" v="164" actId="2696"/>
        <pc:sldMkLst>
          <pc:docMk/>
          <pc:sldMk cId="1451403249" sldId="265"/>
        </pc:sldMkLst>
      </pc:sldChg>
      <pc:sldChg chg="new del">
        <pc:chgData name="Klara Jensen" userId="5e70cf2d-534e-4b57-be02-6afb43ed7e61" providerId="ADAL" clId="{691ED2A7-AD5C-B845-AECD-20A17EE76E46}" dt="2024-01-31T14:34:26.221" v="136" actId="2696"/>
        <pc:sldMkLst>
          <pc:docMk/>
          <pc:sldMk cId="1858335064" sldId="266"/>
        </pc:sldMkLst>
      </pc:sldChg>
      <pc:sldChg chg="modSp add mod">
        <pc:chgData name="Klara Jensen" userId="5e70cf2d-534e-4b57-be02-6afb43ed7e61" providerId="ADAL" clId="{691ED2A7-AD5C-B845-AECD-20A17EE76E46}" dt="2024-01-31T14:37:30.842" v="163" actId="1076"/>
        <pc:sldMkLst>
          <pc:docMk/>
          <pc:sldMk cId="31939322" sldId="267"/>
        </pc:sldMkLst>
      </pc:sldChg>
      <pc:sldChg chg="addSp modSp new mod">
        <pc:chgData name="Klara Jensen" userId="5e70cf2d-534e-4b57-be02-6afb43ed7e61" providerId="ADAL" clId="{691ED2A7-AD5C-B845-AECD-20A17EE76E46}" dt="2024-01-31T14:50:03.254" v="286" actId="1582"/>
        <pc:sldMkLst>
          <pc:docMk/>
          <pc:sldMk cId="1490901735" sldId="268"/>
        </pc:sldMkLst>
      </pc:sldChg>
    </pc:docChg>
  </pc:docChgLst>
  <pc:docChgLst>
    <pc:chgData name="Klara Jensen" userId="5e70cf2d-534e-4b57-be02-6afb43ed7e61" providerId="ADAL" clId="{9FF6530D-1927-BB42-A09B-FCC6320404C6}"/>
    <pc:docChg chg="undo custSel addSld delSld modSld sldOrd">
      <pc:chgData name="Klara Jensen" userId="5e70cf2d-534e-4b57-be02-6afb43ed7e61" providerId="ADAL" clId="{9FF6530D-1927-BB42-A09B-FCC6320404C6}" dt="2025-02-20T20:10:33.065" v="1493" actId="20577"/>
      <pc:docMkLst>
        <pc:docMk/>
      </pc:docMkLst>
      <pc:sldChg chg="del">
        <pc:chgData name="Klara Jensen" userId="5e70cf2d-534e-4b57-be02-6afb43ed7e61" providerId="ADAL" clId="{9FF6530D-1927-BB42-A09B-FCC6320404C6}" dt="2025-02-20T20:06:47.444" v="1439" actId="2696"/>
        <pc:sldMkLst>
          <pc:docMk/>
          <pc:sldMk cId="2263537817" sldId="258"/>
        </pc:sldMkLst>
      </pc:sldChg>
      <pc:sldChg chg="addSp delSp modSp mod">
        <pc:chgData name="Klara Jensen" userId="5e70cf2d-534e-4b57-be02-6afb43ed7e61" providerId="ADAL" clId="{9FF6530D-1927-BB42-A09B-FCC6320404C6}" dt="2025-02-20T18:48:24.626" v="184" actId="478"/>
        <pc:sldMkLst>
          <pc:docMk/>
          <pc:sldMk cId="2466238023" sldId="259"/>
        </pc:sldMkLst>
        <pc:spChg chg="mod">
          <ac:chgData name="Klara Jensen" userId="5e70cf2d-534e-4b57-be02-6afb43ed7e61" providerId="ADAL" clId="{9FF6530D-1927-BB42-A09B-FCC6320404C6}" dt="2025-02-20T18:48:23.656" v="183" actId="1076"/>
          <ac:spMkLst>
            <pc:docMk/>
            <pc:sldMk cId="2466238023" sldId="259"/>
            <ac:spMk id="3" creationId="{527F1C0C-574C-DC23-B8DA-62D256F8B44F}"/>
          </ac:spMkLst>
        </pc:spChg>
        <pc:spChg chg="add mod">
          <ac:chgData name="Klara Jensen" userId="5e70cf2d-534e-4b57-be02-6afb43ed7e61" providerId="ADAL" clId="{9FF6530D-1927-BB42-A09B-FCC6320404C6}" dt="2025-02-20T18:45:38.050" v="119" actId="20577"/>
          <ac:spMkLst>
            <pc:docMk/>
            <pc:sldMk cId="2466238023" sldId="259"/>
            <ac:spMk id="6" creationId="{137081AF-2D64-8A1C-6EC9-028EBE52A136}"/>
          </ac:spMkLst>
        </pc:spChg>
        <pc:spChg chg="add mod">
          <ac:chgData name="Klara Jensen" userId="5e70cf2d-534e-4b57-be02-6afb43ed7e61" providerId="ADAL" clId="{9FF6530D-1927-BB42-A09B-FCC6320404C6}" dt="2025-02-20T18:46:48.249" v="136" actId="20577"/>
          <ac:spMkLst>
            <pc:docMk/>
            <pc:sldMk cId="2466238023" sldId="259"/>
            <ac:spMk id="7" creationId="{82AABA9E-DF94-F522-726F-55DC6CF4666C}"/>
          </ac:spMkLst>
        </pc:spChg>
        <pc:spChg chg="add mod">
          <ac:chgData name="Klara Jensen" userId="5e70cf2d-534e-4b57-be02-6afb43ed7e61" providerId="ADAL" clId="{9FF6530D-1927-BB42-A09B-FCC6320404C6}" dt="2025-02-20T18:46:37.479" v="128" actId="1076"/>
          <ac:spMkLst>
            <pc:docMk/>
            <pc:sldMk cId="2466238023" sldId="259"/>
            <ac:spMk id="8" creationId="{09213083-FEAE-7500-CA95-9CAAB936CACB}"/>
          </ac:spMkLst>
        </pc:spChg>
        <pc:spChg chg="add del mod">
          <ac:chgData name="Klara Jensen" userId="5e70cf2d-534e-4b57-be02-6afb43ed7e61" providerId="ADAL" clId="{9FF6530D-1927-BB42-A09B-FCC6320404C6}" dt="2025-02-20T18:48:24.626" v="184" actId="478"/>
          <ac:spMkLst>
            <pc:docMk/>
            <pc:sldMk cId="2466238023" sldId="259"/>
            <ac:spMk id="9" creationId="{87030531-9A2F-728D-3EC6-82C8277D0622}"/>
          </ac:spMkLst>
        </pc:spChg>
        <pc:picChg chg="add del mod">
          <ac:chgData name="Klara Jensen" userId="5e70cf2d-534e-4b57-be02-6afb43ed7e61" providerId="ADAL" clId="{9FF6530D-1927-BB42-A09B-FCC6320404C6}" dt="2025-02-20T18:42:49.814" v="105" actId="478"/>
          <ac:picMkLst>
            <pc:docMk/>
            <pc:sldMk cId="2466238023" sldId="259"/>
            <ac:picMk id="4" creationId="{C4940028-958D-34F7-BD00-3B52B881776F}"/>
          </ac:picMkLst>
        </pc:picChg>
        <pc:picChg chg="add mod">
          <ac:chgData name="Klara Jensen" userId="5e70cf2d-534e-4b57-be02-6afb43ed7e61" providerId="ADAL" clId="{9FF6530D-1927-BB42-A09B-FCC6320404C6}" dt="2025-02-20T18:43:26.348" v="107" actId="1076"/>
          <ac:picMkLst>
            <pc:docMk/>
            <pc:sldMk cId="2466238023" sldId="259"/>
            <ac:picMk id="5" creationId="{2EEB1268-57E7-8B32-73DF-DCE1EF85EFDF}"/>
          </ac:picMkLst>
        </pc:picChg>
        <pc:picChg chg="del">
          <ac:chgData name="Klara Jensen" userId="5e70cf2d-534e-4b57-be02-6afb43ed7e61" providerId="ADAL" clId="{9FF6530D-1927-BB42-A09B-FCC6320404C6}" dt="2025-02-20T18:35:36.363" v="101" actId="478"/>
          <ac:picMkLst>
            <pc:docMk/>
            <pc:sldMk cId="2466238023" sldId="259"/>
            <ac:picMk id="1026" creationId="{4535E355-249B-AD9C-FCAD-B57673C7786F}"/>
          </ac:picMkLst>
        </pc:picChg>
      </pc:sldChg>
      <pc:sldChg chg="modSp del mod">
        <pc:chgData name="Klara Jensen" userId="5e70cf2d-534e-4b57-be02-6afb43ed7e61" providerId="ADAL" clId="{9FF6530D-1927-BB42-A09B-FCC6320404C6}" dt="2025-02-20T18:51:40.745" v="255" actId="2696"/>
        <pc:sldMkLst>
          <pc:docMk/>
          <pc:sldMk cId="4123394274" sldId="260"/>
        </pc:sldMkLst>
        <pc:spChg chg="mod">
          <ac:chgData name="Klara Jensen" userId="5e70cf2d-534e-4b57-be02-6afb43ed7e61" providerId="ADAL" clId="{9FF6530D-1927-BB42-A09B-FCC6320404C6}" dt="2025-02-20T18:49:05.209" v="199" actId="20577"/>
          <ac:spMkLst>
            <pc:docMk/>
            <pc:sldMk cId="4123394274" sldId="260"/>
            <ac:spMk id="2" creationId="{9E7EEE8E-C671-D1BB-8512-FFC2461F2A97}"/>
          </ac:spMkLst>
        </pc:spChg>
        <pc:spChg chg="mod">
          <ac:chgData name="Klara Jensen" userId="5e70cf2d-534e-4b57-be02-6afb43ed7e61" providerId="ADAL" clId="{9FF6530D-1927-BB42-A09B-FCC6320404C6}" dt="2025-02-20T18:49:09.447" v="214" actId="20577"/>
          <ac:spMkLst>
            <pc:docMk/>
            <pc:sldMk cId="4123394274" sldId="260"/>
            <ac:spMk id="3" creationId="{68580238-5968-B3F6-3816-D6C13DD2D100}"/>
          </ac:spMkLst>
        </pc:spChg>
      </pc:sldChg>
      <pc:sldChg chg="modSp mod">
        <pc:chgData name="Klara Jensen" userId="5e70cf2d-534e-4b57-be02-6afb43ed7e61" providerId="ADAL" clId="{9FF6530D-1927-BB42-A09B-FCC6320404C6}" dt="2025-02-20T20:01:46.159" v="1117" actId="20577"/>
        <pc:sldMkLst>
          <pc:docMk/>
          <pc:sldMk cId="2097724693" sldId="264"/>
        </pc:sldMkLst>
        <pc:spChg chg="mod">
          <ac:chgData name="Klara Jensen" userId="5e70cf2d-534e-4b57-be02-6afb43ed7e61" providerId="ADAL" clId="{9FF6530D-1927-BB42-A09B-FCC6320404C6}" dt="2025-02-20T20:01:46.159" v="1117" actId="20577"/>
          <ac:spMkLst>
            <pc:docMk/>
            <pc:sldMk cId="2097724693" sldId="264"/>
            <ac:spMk id="3" creationId="{451C88A8-4FF5-B5C2-CF5D-CAB1DD3A3ACB}"/>
          </ac:spMkLst>
        </pc:spChg>
      </pc:sldChg>
      <pc:sldChg chg="addSp delSp modSp mod">
        <pc:chgData name="Klara Jensen" userId="5e70cf2d-534e-4b57-be02-6afb43ed7e61" providerId="ADAL" clId="{9FF6530D-1927-BB42-A09B-FCC6320404C6}" dt="2025-02-20T20:04:25.649" v="1268"/>
        <pc:sldMkLst>
          <pc:docMk/>
          <pc:sldMk cId="31939322" sldId="267"/>
        </pc:sldMkLst>
        <pc:spChg chg="mod">
          <ac:chgData name="Klara Jensen" userId="5e70cf2d-534e-4b57-be02-6afb43ed7e61" providerId="ADAL" clId="{9FF6530D-1927-BB42-A09B-FCC6320404C6}" dt="2025-02-20T20:02:03.877" v="1135" actId="20577"/>
          <ac:spMkLst>
            <pc:docMk/>
            <pc:sldMk cId="31939322" sldId="267"/>
            <ac:spMk id="2" creationId="{31667B60-9BF9-BE45-E965-66147E9929DB}"/>
          </ac:spMkLst>
        </pc:spChg>
        <pc:spChg chg="mod">
          <ac:chgData name="Klara Jensen" userId="5e70cf2d-534e-4b57-be02-6afb43ed7e61" providerId="ADAL" clId="{9FF6530D-1927-BB42-A09B-FCC6320404C6}" dt="2025-02-20T20:03:01.583" v="1267" actId="20577"/>
          <ac:spMkLst>
            <pc:docMk/>
            <pc:sldMk cId="31939322" sldId="267"/>
            <ac:spMk id="3" creationId="{677A474E-BDE3-8F04-D1A5-7F2D80C84806}"/>
          </ac:spMkLst>
        </pc:spChg>
        <pc:spChg chg="del">
          <ac:chgData name="Klara Jensen" userId="5e70cf2d-534e-4b57-be02-6afb43ed7e61" providerId="ADAL" clId="{9FF6530D-1927-BB42-A09B-FCC6320404C6}" dt="2025-02-20T20:02:56.369" v="1266" actId="478"/>
          <ac:spMkLst>
            <pc:docMk/>
            <pc:sldMk cId="31939322" sldId="267"/>
            <ac:spMk id="6" creationId="{3C33E8D6-924D-6002-DF48-3B5DD16385B9}"/>
          </ac:spMkLst>
        </pc:spChg>
        <pc:picChg chg="del">
          <ac:chgData name="Klara Jensen" userId="5e70cf2d-534e-4b57-be02-6afb43ed7e61" providerId="ADAL" clId="{9FF6530D-1927-BB42-A09B-FCC6320404C6}" dt="2025-02-20T20:02:53.602" v="1265" actId="478"/>
          <ac:picMkLst>
            <pc:docMk/>
            <pc:sldMk cId="31939322" sldId="267"/>
            <ac:picMk id="4" creationId="{95CEDD3C-80EE-57F5-A96F-60969A5F78AE}"/>
          </ac:picMkLst>
        </pc:picChg>
        <pc:picChg chg="del">
          <ac:chgData name="Klara Jensen" userId="5e70cf2d-534e-4b57-be02-6afb43ed7e61" providerId="ADAL" clId="{9FF6530D-1927-BB42-A09B-FCC6320404C6}" dt="2025-02-20T20:02:52.290" v="1264" actId="478"/>
          <ac:picMkLst>
            <pc:docMk/>
            <pc:sldMk cId="31939322" sldId="267"/>
            <ac:picMk id="5" creationId="{DAA11B62-B791-1590-8FFC-B6250AB9F7D5}"/>
          </ac:picMkLst>
        </pc:picChg>
        <pc:picChg chg="add mod">
          <ac:chgData name="Klara Jensen" userId="5e70cf2d-534e-4b57-be02-6afb43ed7e61" providerId="ADAL" clId="{9FF6530D-1927-BB42-A09B-FCC6320404C6}" dt="2025-02-20T20:04:25.649" v="1268"/>
          <ac:picMkLst>
            <pc:docMk/>
            <pc:sldMk cId="31939322" sldId="267"/>
            <ac:picMk id="7" creationId="{EB1AE990-EABE-D45B-F89B-9D4F395B68F0}"/>
          </ac:picMkLst>
        </pc:picChg>
      </pc:sldChg>
      <pc:sldChg chg="addSp delSp modSp new del mod">
        <pc:chgData name="Klara Jensen" userId="5e70cf2d-534e-4b57-be02-6afb43ed7e61" providerId="ADAL" clId="{9FF6530D-1927-BB42-A09B-FCC6320404C6}" dt="2025-02-20T19:02:07.311" v="514" actId="2696"/>
        <pc:sldMkLst>
          <pc:docMk/>
          <pc:sldMk cId="3780766082" sldId="269"/>
        </pc:sldMkLst>
        <pc:spChg chg="mod">
          <ac:chgData name="Klara Jensen" userId="5e70cf2d-534e-4b57-be02-6afb43ed7e61" providerId="ADAL" clId="{9FF6530D-1927-BB42-A09B-FCC6320404C6}" dt="2025-02-20T18:33:01.952" v="22" actId="20577"/>
          <ac:spMkLst>
            <pc:docMk/>
            <pc:sldMk cId="3780766082" sldId="269"/>
            <ac:spMk id="2" creationId="{70973B8D-94D4-0D67-ECBF-66BA4582BC49}"/>
          </ac:spMkLst>
        </pc:spChg>
        <pc:spChg chg="del">
          <ac:chgData name="Klara Jensen" userId="5e70cf2d-534e-4b57-be02-6afb43ed7e61" providerId="ADAL" clId="{9FF6530D-1927-BB42-A09B-FCC6320404C6}" dt="2025-02-20T18:33:51.757" v="26" actId="478"/>
          <ac:spMkLst>
            <pc:docMk/>
            <pc:sldMk cId="3780766082" sldId="269"/>
            <ac:spMk id="3" creationId="{048502C8-7CFD-EE7B-A14C-529FD2152E85}"/>
          </ac:spMkLst>
        </pc:spChg>
        <pc:picChg chg="add del mod">
          <ac:chgData name="Klara Jensen" userId="5e70cf2d-534e-4b57-be02-6afb43ed7e61" providerId="ADAL" clId="{9FF6530D-1927-BB42-A09B-FCC6320404C6}" dt="2025-02-20T18:59:56.040" v="473" actId="478"/>
          <ac:picMkLst>
            <pc:docMk/>
            <pc:sldMk cId="3780766082" sldId="269"/>
            <ac:picMk id="4" creationId="{E6EE8673-0C7B-6B80-117B-096E10BC6DEE}"/>
          </ac:picMkLst>
        </pc:picChg>
      </pc:sldChg>
      <pc:sldChg chg="addSp modSp new mod">
        <pc:chgData name="Klara Jensen" userId="5e70cf2d-534e-4b57-be02-6afb43ed7e61" providerId="ADAL" clId="{9FF6530D-1927-BB42-A09B-FCC6320404C6}" dt="2025-02-20T18:34:43.707" v="76" actId="1076"/>
        <pc:sldMkLst>
          <pc:docMk/>
          <pc:sldMk cId="99236006" sldId="270"/>
        </pc:sldMkLst>
        <pc:spChg chg="mod">
          <ac:chgData name="Klara Jensen" userId="5e70cf2d-534e-4b57-be02-6afb43ed7e61" providerId="ADAL" clId="{9FF6530D-1927-BB42-A09B-FCC6320404C6}" dt="2025-02-20T18:34:39.206" v="75" actId="14100"/>
          <ac:spMkLst>
            <pc:docMk/>
            <pc:sldMk cId="99236006" sldId="270"/>
            <ac:spMk id="2" creationId="{5FF01369-6AC9-4793-D633-9594F005BEC1}"/>
          </ac:spMkLst>
        </pc:spChg>
        <pc:picChg chg="add mod">
          <ac:chgData name="Klara Jensen" userId="5e70cf2d-534e-4b57-be02-6afb43ed7e61" providerId="ADAL" clId="{9FF6530D-1927-BB42-A09B-FCC6320404C6}" dt="2025-02-20T18:34:43.707" v="76" actId="1076"/>
          <ac:picMkLst>
            <pc:docMk/>
            <pc:sldMk cId="99236006" sldId="270"/>
            <ac:picMk id="4" creationId="{3F9BA71F-E897-B4E4-3100-E8C9F1E95B86}"/>
          </ac:picMkLst>
        </pc:picChg>
      </pc:sldChg>
      <pc:sldChg chg="addSp delSp modSp add mod">
        <pc:chgData name="Klara Jensen" userId="5e70cf2d-534e-4b57-be02-6afb43ed7e61" providerId="ADAL" clId="{9FF6530D-1927-BB42-A09B-FCC6320404C6}" dt="2025-02-20T18:51:25.892" v="254" actId="14100"/>
        <pc:sldMkLst>
          <pc:docMk/>
          <pc:sldMk cId="3222875210" sldId="271"/>
        </pc:sldMkLst>
        <pc:spChg chg="mod">
          <ac:chgData name="Klara Jensen" userId="5e70cf2d-534e-4b57-be02-6afb43ed7e61" providerId="ADAL" clId="{9FF6530D-1927-BB42-A09B-FCC6320404C6}" dt="2025-02-20T18:49:27.909" v="234" actId="20577"/>
          <ac:spMkLst>
            <pc:docMk/>
            <pc:sldMk cId="3222875210" sldId="271"/>
            <ac:spMk id="2" creationId="{02F98AD1-6740-1ADB-E490-E6A7F178C87A}"/>
          </ac:spMkLst>
        </pc:spChg>
        <pc:spChg chg="mod">
          <ac:chgData name="Klara Jensen" userId="5e70cf2d-534e-4b57-be02-6afb43ed7e61" providerId="ADAL" clId="{9FF6530D-1927-BB42-A09B-FCC6320404C6}" dt="2025-02-20T18:50:35.361" v="244" actId="5793"/>
          <ac:spMkLst>
            <pc:docMk/>
            <pc:sldMk cId="3222875210" sldId="271"/>
            <ac:spMk id="3" creationId="{DABD1287-64BF-24DD-C8D2-70B9BED2E8E9}"/>
          </ac:spMkLst>
        </pc:spChg>
        <pc:spChg chg="add mod">
          <ac:chgData name="Klara Jensen" userId="5e70cf2d-534e-4b57-be02-6afb43ed7e61" providerId="ADAL" clId="{9FF6530D-1927-BB42-A09B-FCC6320404C6}" dt="2025-02-20T18:50:16.661" v="242" actId="1582"/>
          <ac:spMkLst>
            <pc:docMk/>
            <pc:sldMk cId="3222875210" sldId="271"/>
            <ac:spMk id="4" creationId="{C10D332B-89CA-A333-6E59-75E2390A0E69}"/>
          </ac:spMkLst>
        </pc:spChg>
        <pc:spChg chg="del">
          <ac:chgData name="Klara Jensen" userId="5e70cf2d-534e-4b57-be02-6afb43ed7e61" providerId="ADAL" clId="{9FF6530D-1927-BB42-A09B-FCC6320404C6}" dt="2025-02-20T18:49:46.068" v="236" actId="478"/>
          <ac:spMkLst>
            <pc:docMk/>
            <pc:sldMk cId="3222875210" sldId="271"/>
            <ac:spMk id="8" creationId="{6B960B2E-4147-9B6C-57AB-DEB48A73605B}"/>
          </ac:spMkLst>
        </pc:spChg>
        <pc:spChg chg="del">
          <ac:chgData name="Klara Jensen" userId="5e70cf2d-534e-4b57-be02-6afb43ed7e61" providerId="ADAL" clId="{9FF6530D-1927-BB42-A09B-FCC6320404C6}" dt="2025-02-20T18:49:38.459" v="235" actId="478"/>
          <ac:spMkLst>
            <pc:docMk/>
            <pc:sldMk cId="3222875210" sldId="271"/>
            <ac:spMk id="9" creationId="{D1C7DFC9-718A-3735-BDEC-681A9A939AAF}"/>
          </ac:spMkLst>
        </pc:spChg>
        <pc:picChg chg="add mod">
          <ac:chgData name="Klara Jensen" userId="5e70cf2d-534e-4b57-be02-6afb43ed7e61" providerId="ADAL" clId="{9FF6530D-1927-BB42-A09B-FCC6320404C6}" dt="2025-02-20T18:50:54.424" v="250" actId="1076"/>
          <ac:picMkLst>
            <pc:docMk/>
            <pc:sldMk cId="3222875210" sldId="271"/>
            <ac:picMk id="10" creationId="{C51225E1-716A-9999-418A-9DCB81D3A04B}"/>
          </ac:picMkLst>
        </pc:picChg>
        <pc:cxnChg chg="add mod">
          <ac:chgData name="Klara Jensen" userId="5e70cf2d-534e-4b57-be02-6afb43ed7e61" providerId="ADAL" clId="{9FF6530D-1927-BB42-A09B-FCC6320404C6}" dt="2025-02-20T18:51:25.892" v="254" actId="14100"/>
          <ac:cxnSpMkLst>
            <pc:docMk/>
            <pc:sldMk cId="3222875210" sldId="271"/>
            <ac:cxnSpMk id="12" creationId="{C2A196EE-7D5C-298F-E72E-3DE0871803DF}"/>
          </ac:cxnSpMkLst>
        </pc:cxnChg>
      </pc:sldChg>
      <pc:sldChg chg="add">
        <pc:chgData name="Klara Jensen" userId="5e70cf2d-534e-4b57-be02-6afb43ed7e61" providerId="ADAL" clId="{9FF6530D-1927-BB42-A09B-FCC6320404C6}" dt="2025-02-20T18:51:46.729" v="256"/>
        <pc:sldMkLst>
          <pc:docMk/>
          <pc:sldMk cId="4269789846" sldId="272"/>
        </pc:sldMkLst>
      </pc:sldChg>
      <pc:sldChg chg="addSp modSp new mod">
        <pc:chgData name="Klara Jensen" userId="5e70cf2d-534e-4b57-be02-6afb43ed7e61" providerId="ADAL" clId="{9FF6530D-1927-BB42-A09B-FCC6320404C6}" dt="2025-02-20T18:58:56.640" v="404" actId="20577"/>
        <pc:sldMkLst>
          <pc:docMk/>
          <pc:sldMk cId="2956125831" sldId="273"/>
        </pc:sldMkLst>
        <pc:spChg chg="mod">
          <ac:chgData name="Klara Jensen" userId="5e70cf2d-534e-4b57-be02-6afb43ed7e61" providerId="ADAL" clId="{9FF6530D-1927-BB42-A09B-FCC6320404C6}" dt="2025-02-20T18:53:00.081" v="273" actId="20577"/>
          <ac:spMkLst>
            <pc:docMk/>
            <pc:sldMk cId="2956125831" sldId="273"/>
            <ac:spMk id="2" creationId="{49E8DF76-A0C2-58C3-A566-C7E24DCAB388}"/>
          </ac:spMkLst>
        </pc:spChg>
        <pc:spChg chg="mod">
          <ac:chgData name="Klara Jensen" userId="5e70cf2d-534e-4b57-be02-6afb43ed7e61" providerId="ADAL" clId="{9FF6530D-1927-BB42-A09B-FCC6320404C6}" dt="2025-02-20T18:58:56.640" v="404" actId="20577"/>
          <ac:spMkLst>
            <pc:docMk/>
            <pc:sldMk cId="2956125831" sldId="273"/>
            <ac:spMk id="3" creationId="{FACA814B-8ED3-087F-BD1D-A708D4E21648}"/>
          </ac:spMkLst>
        </pc:spChg>
        <pc:picChg chg="add mod">
          <ac:chgData name="Klara Jensen" userId="5e70cf2d-534e-4b57-be02-6afb43ed7e61" providerId="ADAL" clId="{9FF6530D-1927-BB42-A09B-FCC6320404C6}" dt="2025-02-20T18:56:08.505" v="388" actId="1076"/>
          <ac:picMkLst>
            <pc:docMk/>
            <pc:sldMk cId="2956125831" sldId="273"/>
            <ac:picMk id="4" creationId="{24E35FD3-D187-291E-6570-45FF53FA640B}"/>
          </ac:picMkLst>
        </pc:picChg>
      </pc:sldChg>
      <pc:sldChg chg="delSp modSp add mod">
        <pc:chgData name="Klara Jensen" userId="5e70cf2d-534e-4b57-be02-6afb43ed7e61" providerId="ADAL" clId="{9FF6530D-1927-BB42-A09B-FCC6320404C6}" dt="2025-02-20T18:59:13.797" v="408" actId="20577"/>
        <pc:sldMkLst>
          <pc:docMk/>
          <pc:sldMk cId="26386819" sldId="274"/>
        </pc:sldMkLst>
        <pc:spChg chg="mod">
          <ac:chgData name="Klara Jensen" userId="5e70cf2d-534e-4b57-be02-6afb43ed7e61" providerId="ADAL" clId="{9FF6530D-1927-BB42-A09B-FCC6320404C6}" dt="2025-02-20T18:59:13.797" v="408" actId="20577"/>
          <ac:spMkLst>
            <pc:docMk/>
            <pc:sldMk cId="26386819" sldId="274"/>
            <ac:spMk id="3" creationId="{CA681377-1877-B21C-6873-6073E94AE299}"/>
          </ac:spMkLst>
        </pc:spChg>
        <pc:picChg chg="del">
          <ac:chgData name="Klara Jensen" userId="5e70cf2d-534e-4b57-be02-6afb43ed7e61" providerId="ADAL" clId="{9FF6530D-1927-BB42-A09B-FCC6320404C6}" dt="2025-02-20T18:59:11.523" v="407" actId="478"/>
          <ac:picMkLst>
            <pc:docMk/>
            <pc:sldMk cId="26386819" sldId="274"/>
            <ac:picMk id="4" creationId="{0B509AD3-0A20-2065-B128-865D88721C7E}"/>
          </ac:picMkLst>
        </pc:picChg>
      </pc:sldChg>
      <pc:sldChg chg="add del">
        <pc:chgData name="Klara Jensen" userId="5e70cf2d-534e-4b57-be02-6afb43ed7e61" providerId="ADAL" clId="{9FF6530D-1927-BB42-A09B-FCC6320404C6}" dt="2025-02-20T18:55:15.725" v="381"/>
        <pc:sldMkLst>
          <pc:docMk/>
          <pc:sldMk cId="3299621997" sldId="274"/>
        </pc:sldMkLst>
      </pc:sldChg>
      <pc:sldChg chg="addSp delSp modSp add mod">
        <pc:chgData name="Klara Jensen" userId="5e70cf2d-534e-4b57-be02-6afb43ed7e61" providerId="ADAL" clId="{9FF6530D-1927-BB42-A09B-FCC6320404C6}" dt="2025-02-20T20:06:09.322" v="1414" actId="20577"/>
        <pc:sldMkLst>
          <pc:docMk/>
          <pc:sldMk cId="2703407391" sldId="275"/>
        </pc:sldMkLst>
        <pc:spChg chg="mod">
          <ac:chgData name="Klara Jensen" userId="5e70cf2d-534e-4b57-be02-6afb43ed7e61" providerId="ADAL" clId="{9FF6530D-1927-BB42-A09B-FCC6320404C6}" dt="2025-02-20T20:06:09.322" v="1414" actId="20577"/>
          <ac:spMkLst>
            <pc:docMk/>
            <pc:sldMk cId="2703407391" sldId="275"/>
            <ac:spMk id="3" creationId="{9FEC0243-0296-DB5E-6A72-A202346D9572}"/>
          </ac:spMkLst>
        </pc:spChg>
        <pc:picChg chg="del">
          <ac:chgData name="Klara Jensen" userId="5e70cf2d-534e-4b57-be02-6afb43ed7e61" providerId="ADAL" clId="{9FF6530D-1927-BB42-A09B-FCC6320404C6}" dt="2025-02-20T18:59:59.898" v="474" actId="478"/>
          <ac:picMkLst>
            <pc:docMk/>
            <pc:sldMk cId="2703407391" sldId="275"/>
            <ac:picMk id="4" creationId="{711CB3D1-7FAB-A885-709D-D4E2323CC870}"/>
          </ac:picMkLst>
        </pc:picChg>
        <pc:picChg chg="add mod">
          <ac:chgData name="Klara Jensen" userId="5e70cf2d-534e-4b57-be02-6afb43ed7e61" providerId="ADAL" clId="{9FF6530D-1927-BB42-A09B-FCC6320404C6}" dt="2025-02-20T19:01:12.853" v="509" actId="14100"/>
          <ac:picMkLst>
            <pc:docMk/>
            <pc:sldMk cId="2703407391" sldId="275"/>
            <ac:picMk id="5" creationId="{517047DD-88BB-E007-8DD8-647980A1998A}"/>
          </ac:picMkLst>
        </pc:picChg>
      </pc:sldChg>
      <pc:sldChg chg="modSp new mod">
        <pc:chgData name="Klara Jensen" userId="5e70cf2d-534e-4b57-be02-6afb43ed7e61" providerId="ADAL" clId="{9FF6530D-1927-BB42-A09B-FCC6320404C6}" dt="2025-02-20T20:06:45.050" v="1438" actId="20577"/>
        <pc:sldMkLst>
          <pc:docMk/>
          <pc:sldMk cId="2175392977" sldId="276"/>
        </pc:sldMkLst>
        <pc:spChg chg="mod">
          <ac:chgData name="Klara Jensen" userId="5e70cf2d-534e-4b57-be02-6afb43ed7e61" providerId="ADAL" clId="{9FF6530D-1927-BB42-A09B-FCC6320404C6}" dt="2025-02-20T20:06:39.705" v="1424" actId="20577"/>
          <ac:spMkLst>
            <pc:docMk/>
            <pc:sldMk cId="2175392977" sldId="276"/>
            <ac:spMk id="2" creationId="{E3B597D9-487D-3164-1591-D861746E5D10}"/>
          </ac:spMkLst>
        </pc:spChg>
        <pc:spChg chg="mod">
          <ac:chgData name="Klara Jensen" userId="5e70cf2d-534e-4b57-be02-6afb43ed7e61" providerId="ADAL" clId="{9FF6530D-1927-BB42-A09B-FCC6320404C6}" dt="2025-02-20T20:06:45.050" v="1438" actId="20577"/>
          <ac:spMkLst>
            <pc:docMk/>
            <pc:sldMk cId="2175392977" sldId="276"/>
            <ac:spMk id="3" creationId="{82BED0D4-6DAF-453A-AC9A-AC982D523257}"/>
          </ac:spMkLst>
        </pc:spChg>
      </pc:sldChg>
      <pc:sldChg chg="modSp new mod ord">
        <pc:chgData name="Klara Jensen" userId="5e70cf2d-534e-4b57-be02-6afb43ed7e61" providerId="ADAL" clId="{9FF6530D-1927-BB42-A09B-FCC6320404C6}" dt="2025-02-20T19:27:28.632" v="814" actId="20578"/>
        <pc:sldMkLst>
          <pc:docMk/>
          <pc:sldMk cId="2190629944" sldId="277"/>
        </pc:sldMkLst>
        <pc:spChg chg="mod">
          <ac:chgData name="Klara Jensen" userId="5e70cf2d-534e-4b57-be02-6afb43ed7e61" providerId="ADAL" clId="{9FF6530D-1927-BB42-A09B-FCC6320404C6}" dt="2025-02-20T19:22:50.742" v="606" actId="20577"/>
          <ac:spMkLst>
            <pc:docMk/>
            <pc:sldMk cId="2190629944" sldId="277"/>
            <ac:spMk id="2" creationId="{FA2F3901-61D7-15F3-65A6-59D628646DF3}"/>
          </ac:spMkLst>
        </pc:spChg>
        <pc:spChg chg="mod">
          <ac:chgData name="Klara Jensen" userId="5e70cf2d-534e-4b57-be02-6afb43ed7e61" providerId="ADAL" clId="{9FF6530D-1927-BB42-A09B-FCC6320404C6}" dt="2025-02-20T19:25:44.794" v="799" actId="20577"/>
          <ac:spMkLst>
            <pc:docMk/>
            <pc:sldMk cId="2190629944" sldId="277"/>
            <ac:spMk id="3" creationId="{A070DA02-7740-F9B3-C03F-FCE3B196C334}"/>
          </ac:spMkLst>
        </pc:spChg>
      </pc:sldChg>
      <pc:sldChg chg="addSp modSp new mod ord">
        <pc:chgData name="Klara Jensen" userId="5e70cf2d-534e-4b57-be02-6afb43ed7e61" providerId="ADAL" clId="{9FF6530D-1927-BB42-A09B-FCC6320404C6}" dt="2025-02-20T19:34:21.238" v="895" actId="20577"/>
        <pc:sldMkLst>
          <pc:docMk/>
          <pc:sldMk cId="3971939494" sldId="278"/>
        </pc:sldMkLst>
        <pc:spChg chg="mod">
          <ac:chgData name="Klara Jensen" userId="5e70cf2d-534e-4b57-be02-6afb43ed7e61" providerId="ADAL" clId="{9FF6530D-1927-BB42-A09B-FCC6320404C6}" dt="2025-02-20T19:34:21.238" v="895" actId="20577"/>
          <ac:spMkLst>
            <pc:docMk/>
            <pc:sldMk cId="3971939494" sldId="278"/>
            <ac:spMk id="2" creationId="{D84FA688-5ED8-767D-7F8A-A4DCE831BE1B}"/>
          </ac:spMkLst>
        </pc:spChg>
        <pc:spChg chg="mod">
          <ac:chgData name="Klara Jensen" userId="5e70cf2d-534e-4b57-be02-6afb43ed7e61" providerId="ADAL" clId="{9FF6530D-1927-BB42-A09B-FCC6320404C6}" dt="2025-02-20T19:28:22.752" v="820" actId="20577"/>
          <ac:spMkLst>
            <pc:docMk/>
            <pc:sldMk cId="3971939494" sldId="278"/>
            <ac:spMk id="3" creationId="{AA726F8E-B1FE-24C1-8150-6513688AC473}"/>
          </ac:spMkLst>
        </pc:spChg>
        <pc:picChg chg="add mod modCrop">
          <ac:chgData name="Klara Jensen" userId="5e70cf2d-534e-4b57-be02-6afb43ed7e61" providerId="ADAL" clId="{9FF6530D-1927-BB42-A09B-FCC6320404C6}" dt="2025-02-20T19:28:17.615" v="817" actId="1076"/>
          <ac:picMkLst>
            <pc:docMk/>
            <pc:sldMk cId="3971939494" sldId="278"/>
            <ac:picMk id="4" creationId="{82A2FCAE-205D-8AC1-D7B9-1C7A08E71584}"/>
          </ac:picMkLst>
        </pc:picChg>
        <pc:picChg chg="add mod modCrop">
          <ac:chgData name="Klara Jensen" userId="5e70cf2d-534e-4b57-be02-6afb43ed7e61" providerId="ADAL" clId="{9FF6530D-1927-BB42-A09B-FCC6320404C6}" dt="2025-02-20T19:29:23.948" v="829" actId="1076"/>
          <ac:picMkLst>
            <pc:docMk/>
            <pc:sldMk cId="3971939494" sldId="278"/>
            <ac:picMk id="5" creationId="{60E3FD44-2C3D-F0FC-CAF1-7CA33EEC7A72}"/>
          </ac:picMkLst>
        </pc:picChg>
      </pc:sldChg>
      <pc:sldChg chg="modSp new mod">
        <pc:chgData name="Klara Jensen" userId="5e70cf2d-534e-4b57-be02-6afb43ed7e61" providerId="ADAL" clId="{9FF6530D-1927-BB42-A09B-FCC6320404C6}" dt="2025-02-20T20:05:16.151" v="1405" actId="20577"/>
        <pc:sldMkLst>
          <pc:docMk/>
          <pc:sldMk cId="1500520152" sldId="279"/>
        </pc:sldMkLst>
        <pc:spChg chg="mod">
          <ac:chgData name="Klara Jensen" userId="5e70cf2d-534e-4b57-be02-6afb43ed7e61" providerId="ADAL" clId="{9FF6530D-1927-BB42-A09B-FCC6320404C6}" dt="2025-02-20T20:04:44.816" v="1289" actId="20577"/>
          <ac:spMkLst>
            <pc:docMk/>
            <pc:sldMk cId="1500520152" sldId="279"/>
            <ac:spMk id="2" creationId="{AEFBC888-855F-2B3D-D241-A01C26255598}"/>
          </ac:spMkLst>
        </pc:spChg>
        <pc:spChg chg="mod">
          <ac:chgData name="Klara Jensen" userId="5e70cf2d-534e-4b57-be02-6afb43ed7e61" providerId="ADAL" clId="{9FF6530D-1927-BB42-A09B-FCC6320404C6}" dt="2025-02-20T20:05:16.151" v="1405" actId="20577"/>
          <ac:spMkLst>
            <pc:docMk/>
            <pc:sldMk cId="1500520152" sldId="279"/>
            <ac:spMk id="3" creationId="{9E1E90A0-B6AD-3690-0998-0EC3AB68D5EA}"/>
          </ac:spMkLst>
        </pc:spChg>
      </pc:sldChg>
      <pc:sldChg chg="modSp new mod">
        <pc:chgData name="Klara Jensen" userId="5e70cf2d-534e-4b57-be02-6afb43ed7e61" providerId="ADAL" clId="{9FF6530D-1927-BB42-A09B-FCC6320404C6}" dt="2025-02-20T20:09:10.871" v="1475" actId="5793"/>
        <pc:sldMkLst>
          <pc:docMk/>
          <pc:sldMk cId="1131738621" sldId="280"/>
        </pc:sldMkLst>
        <pc:spChg chg="mod">
          <ac:chgData name="Klara Jensen" userId="5e70cf2d-534e-4b57-be02-6afb43ed7e61" providerId="ADAL" clId="{9FF6530D-1927-BB42-A09B-FCC6320404C6}" dt="2025-02-20T20:07:55.891" v="1454" actId="20577"/>
          <ac:spMkLst>
            <pc:docMk/>
            <pc:sldMk cId="1131738621" sldId="280"/>
            <ac:spMk id="2" creationId="{3F5F4C11-12B5-7CDD-4CC9-C38AC2352409}"/>
          </ac:spMkLst>
        </pc:spChg>
        <pc:spChg chg="mod">
          <ac:chgData name="Klara Jensen" userId="5e70cf2d-534e-4b57-be02-6afb43ed7e61" providerId="ADAL" clId="{9FF6530D-1927-BB42-A09B-FCC6320404C6}" dt="2025-02-20T20:09:10.871" v="1475" actId="5793"/>
          <ac:spMkLst>
            <pc:docMk/>
            <pc:sldMk cId="1131738621" sldId="280"/>
            <ac:spMk id="3" creationId="{50CEF482-ED4E-AA4F-EF7C-08C94A50F489}"/>
          </ac:spMkLst>
        </pc:spChg>
      </pc:sldChg>
      <pc:sldChg chg="modSp add mod">
        <pc:chgData name="Klara Jensen" userId="5e70cf2d-534e-4b57-be02-6afb43ed7e61" providerId="ADAL" clId="{9FF6530D-1927-BB42-A09B-FCC6320404C6}" dt="2025-02-20T20:10:33.065" v="1493" actId="20577"/>
        <pc:sldMkLst>
          <pc:docMk/>
          <pc:sldMk cId="1862061550" sldId="281"/>
        </pc:sldMkLst>
        <pc:spChg chg="mod">
          <ac:chgData name="Klara Jensen" userId="5e70cf2d-534e-4b57-be02-6afb43ed7e61" providerId="ADAL" clId="{9FF6530D-1927-BB42-A09B-FCC6320404C6}" dt="2025-02-20T20:10:33.065" v="1493" actId="20577"/>
          <ac:spMkLst>
            <pc:docMk/>
            <pc:sldMk cId="1862061550" sldId="281"/>
            <ac:spMk id="3" creationId="{9FB1AEEF-0FF2-6588-382F-C9D499A87B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C5110-3B67-E745-8456-3766ACC74B0C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318D2-0E45-3148-B530-BDDB958A07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259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318D2-0E45-3148-B530-BDDB958A074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8533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D9744-F932-18E6-4FC0-F2153ACD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FF07163-4674-A91F-7ABA-BE11B6579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DCFDBBC-02C9-5190-B8D8-4201C2D00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FEC1F0F-ACDC-6D23-34A6-2FFCAD9CFF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318D2-0E45-3148-B530-BDDB958A074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5371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60C2-D861-D8A1-92B5-947196C6A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E7FF63D-EA67-A605-3C35-D42B550007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254CCE6-2F46-8A88-BCCF-0082ADF47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D67F80A-7559-B6CB-9147-57A243C19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318D2-0E45-3148-B530-BDDB958A074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102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C1ADB-5B56-F476-F168-E2E502DFE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A680E27-B70B-F5D9-A668-EA2357027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1D9E23-BA71-E1F2-7D30-E6B9FED6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DBAAE1-6B2F-1400-D4F8-BCDF033B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DF8095-21E4-305B-FB4E-493CA71F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748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102F7-3E3C-3F60-E80E-1A62357E3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A05B2-4732-5D14-7498-6F5D8F24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4E48A7-A0CC-8E1F-ED1F-1A922C3E8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A821F2-D37C-6EE9-1F7B-F512F5D53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7A883B-862D-794B-8127-506DBDF34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123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F8F8D-204F-48FE-CE42-15692295A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E6C965-6FAD-9107-99A4-9F028BEE7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BBBEE5-52C4-9645-1695-E57C67188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CDDBBD-FF16-DB32-D779-EFBB8918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5AB4DD-55F0-0DCD-14AB-F49C5D25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67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51B9D-6A01-53DF-792F-283920CB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11C38D-BF80-D2DA-EB45-A7B098CCF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9AF801-833F-F131-4A55-930500EB73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28619CF-CE8B-968F-BFCE-42F8E6A5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200EB8-F21D-E337-14E8-1AECD484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703193-6021-A3AE-3627-9A3A116C0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59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2F8FE-132E-3B6B-A972-74969AA9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512BE5-5EB4-3436-7B51-7B2612313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BA2CA62-56A0-F0AF-7C45-B19D5E6BA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4BEEA58-CA20-D79E-CD0A-B50C48D07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06B6E77-EF77-C622-1F56-2EE0BB916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807D85A-F21F-A3FC-2881-49083A97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99FBF02-F01D-28BA-FE14-BA397B6E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C4F80E9-38A6-4A4D-0E4D-1B775995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029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7256A-3C54-44B8-032A-06187E9F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C573A0A-7867-FA05-8B28-FE93599A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38855B4-D453-ADC5-33FA-186C7EE3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83E8651-2D8F-F28F-0231-FC7178A38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161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E5EAA5D-A829-470F-302D-2C8440729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211A00F-6B55-F836-159F-CEC2F328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8B62235-D86F-E3B1-E175-29BCFA33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79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55630-32CE-D20F-463B-98500A542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85CA8F-70F3-787C-9C4A-ED3B052FF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517102-BD8C-79B4-4237-0B4074D7D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33EBE8F-EFD8-0E5D-33CD-5DF533858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228C11E-2166-D4E8-9ECD-28704797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88487D-CED5-2E21-C649-B1F5DA17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21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3B4A1-4DF8-E326-B357-99C89D40C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39DB98-726C-08D1-E0AA-B43835E30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9F508C-5FB6-90AB-0771-4986BC028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BA593E-F755-03D8-51BE-C53A7E9E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E84489-26BD-4036-6038-82C88660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6D22D7-BF2D-84F8-5886-1F74A632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56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AF510-C3BA-E5F1-A025-8DC2B90B3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BBA339F-A232-7BE3-D1E5-6CBD92AB3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E7B187-527D-4B13-216B-96FADC89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C36AF9-27B9-FB90-6C2E-EC62731FF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680F92-B8C4-6E8B-618A-1D94902B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024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4FEA1ED-CAAA-A7E8-2AC5-00EF11978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DEDC474-B56A-553A-9BFF-5075D445E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FE42D0-BF30-2EC1-3FEA-524450DA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D6A957-B4A0-DCFA-3C28-F807A54A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9B50C3-4F5B-43DD-433B-0C263AF9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213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3060E39-8BA8-8451-647C-39F2FB42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89AA0B-0B04-CC73-0338-5B421F91E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D2B2FD-7C4C-87FB-7959-611814CDE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1444F-A22F-B34B-AFD4-DDF7E309ECD0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FB288E-400A-A346-20CB-F6B0C6BC5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CB7A7A-06A4-181D-9CE8-75F11C5FA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8A19E-D729-B942-968E-E9AB9C2B74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99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B70BE-8695-9DE1-DFE5-3B18110A2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Meiose og mutationer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C89F402-DE82-031C-B55C-785E5AC57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3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60079A-51B9-3FD3-7B0D-C1A6C4BF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1C88A8-4FF5-B5C2-CF5D-CAB1DD3A3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Opsamling på undervisningsevalueringen</a:t>
            </a:r>
          </a:p>
          <a:p>
            <a:r>
              <a:rPr lang="da-DK" dirty="0"/>
              <a:t>Dagens figur (og opsamling på rapporten)</a:t>
            </a:r>
          </a:p>
          <a:p>
            <a:r>
              <a:rPr lang="da-DK" dirty="0"/>
              <a:t>Opsamling på laboratorieøvelsen fra før ferien (genetisk test)</a:t>
            </a:r>
          </a:p>
          <a:p>
            <a:r>
              <a:rPr lang="da-DK" dirty="0"/>
              <a:t>Mutation og meiose (læreroplæg + træning)</a:t>
            </a:r>
          </a:p>
        </p:txBody>
      </p:sp>
    </p:spTree>
    <p:extLst>
      <p:ext uri="{BB962C8B-B14F-4D97-AF65-F5344CB8AC3E}">
        <p14:creationId xmlns:p14="http://schemas.microsoft.com/office/powerpoint/2010/main" val="209772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67B60-9BF9-BE45-E965-66147E99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figur: DNA’s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7A474E-BDE3-8F04-D1A5-7F2D80C84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401"/>
            <a:ext cx="6505074" cy="4351338"/>
          </a:xfrm>
        </p:spPr>
        <p:txBody>
          <a:bodyPr/>
          <a:lstStyle/>
          <a:p>
            <a:pPr marL="342900" lvl="0" indent="-342900">
              <a:buFont typeface="Symbol" pitchFamily="2" charset="2"/>
              <a:buChar char=""/>
            </a:pPr>
            <a:r>
              <a:rPr lang="da-DK" sz="2400" dirty="0">
                <a:ea typeface="Times New Roman" panose="02020603050405020304" pitchFamily="18" charset="0"/>
                <a:cs typeface="Calibri" panose="020F0502020204030204" pitchFamily="34" charset="0"/>
              </a:rPr>
              <a:t>Hvert bord l</a:t>
            </a:r>
            <a:r>
              <a:rPr lang="da-DK" sz="24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aver en liste med fagbegreber, som kan inddrages, når man skal beskrive DNA’s opbygning.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B1AE990-EABE-D45B-F89B-9D4F395B6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914" y="0"/>
            <a:ext cx="2866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FBC888-855F-2B3D-D241-A01C2625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på lab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1E90A0-B6AD-3690-0998-0EC3AB68D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Gennemgå diskussionsresultaterne og konklusionen for personen overfor (I skiftes til at besvare et spørgsmål).</a:t>
            </a:r>
          </a:p>
        </p:txBody>
      </p:sp>
    </p:spTree>
    <p:extLst>
      <p:ext uri="{BB962C8B-B14F-4D97-AF65-F5344CB8AC3E}">
        <p14:creationId xmlns:p14="http://schemas.microsoft.com/office/powerpoint/2010/main" val="150052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D14E6-7554-4843-DE4F-74C74870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DNA-replikation </a:t>
            </a:r>
            <a:r>
              <a:rPr lang="da-DK"/>
              <a:t>og mitose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F684CD-D281-165B-F3D6-0B93035CB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Forklar, hvad DNA-replikation og mitose er.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3DE79564-4181-0A54-9AA1-9917ABF51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2" y="2503694"/>
            <a:ext cx="10302240" cy="43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98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811A5-2C39-6BA4-9832-2EB8B670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Meiose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7F1C0C-574C-DC23-B8DA-62D256F8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12951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Meiose er en celledelingsproces, hvor haploide kønsceller dannes ud fra </a:t>
            </a:r>
            <a:r>
              <a:rPr lang="da-DK" dirty="0" err="1"/>
              <a:t>diploide</a:t>
            </a:r>
            <a:r>
              <a:rPr lang="da-DK" dirty="0"/>
              <a:t> stamceller.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EEB1268-57E7-8B32-73DF-DCE1EF85E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586" y="0"/>
            <a:ext cx="6287414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37081AF-2D64-8A1C-6EC9-028EBE52A136}"/>
              </a:ext>
            </a:extLst>
          </p:cNvPr>
          <p:cNvSpPr txBox="1"/>
          <p:nvPr/>
        </p:nvSpPr>
        <p:spPr>
          <a:xfrm>
            <a:off x="6865257" y="3178629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1. deling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2AABA9E-DF94-F522-726F-55DC6CF4666C}"/>
              </a:ext>
            </a:extLst>
          </p:cNvPr>
          <p:cNvSpPr txBox="1"/>
          <p:nvPr/>
        </p:nvSpPr>
        <p:spPr>
          <a:xfrm>
            <a:off x="6096000" y="4525845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        2. deling</a:t>
            </a:r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09213083-FEAE-7500-CA95-9CAAB936CACB}"/>
              </a:ext>
            </a:extLst>
          </p:cNvPr>
          <p:cNvSpPr/>
          <p:nvPr/>
        </p:nvSpPr>
        <p:spPr>
          <a:xfrm>
            <a:off x="5969204" y="1499616"/>
            <a:ext cx="293914" cy="4444874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87030531-9A2F-728D-3EC6-82C8277D0622}"/>
              </a:ext>
            </a:extLst>
          </p:cNvPr>
          <p:cNvSpPr txBox="1"/>
          <p:nvPr/>
        </p:nvSpPr>
        <p:spPr>
          <a:xfrm>
            <a:off x="4967718" y="349702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Meiose</a:t>
            </a:r>
          </a:p>
        </p:txBody>
      </p:sp>
    </p:spTree>
    <p:extLst>
      <p:ext uri="{BB962C8B-B14F-4D97-AF65-F5344CB8AC3E}">
        <p14:creationId xmlns:p14="http://schemas.microsoft.com/office/powerpoint/2010/main" val="2466238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08F9-5CD3-CA8F-10AA-2155D29DA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98AD1-6740-1ADB-E490-E6A7F178C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Overkrydsning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BD1287-64BF-24DD-C8D2-70B9BED2E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12951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Homologe kromosomer bytter tilsvarende kromosomdele.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BCE0C51-BDB5-7413-1BDA-83DE7CE5C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586" y="0"/>
            <a:ext cx="6287414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62AC884-935E-A8CB-E6F2-BFDBC7B1ED6E}"/>
              </a:ext>
            </a:extLst>
          </p:cNvPr>
          <p:cNvSpPr txBox="1"/>
          <p:nvPr/>
        </p:nvSpPr>
        <p:spPr>
          <a:xfrm>
            <a:off x="6865257" y="3178629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1. deling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8D62E90-2E23-B284-BD32-590EF2420EF3}"/>
              </a:ext>
            </a:extLst>
          </p:cNvPr>
          <p:cNvSpPr txBox="1"/>
          <p:nvPr/>
        </p:nvSpPr>
        <p:spPr>
          <a:xfrm>
            <a:off x="6096000" y="4525845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        2. deling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0D332B-89CA-A333-6E59-75E2390A0E69}"/>
              </a:ext>
            </a:extLst>
          </p:cNvPr>
          <p:cNvSpPr/>
          <p:nvPr/>
        </p:nvSpPr>
        <p:spPr>
          <a:xfrm>
            <a:off x="6865257" y="1365504"/>
            <a:ext cx="4290423" cy="20634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Picture 2" descr="undefined">
            <a:extLst>
              <a:ext uri="{FF2B5EF4-FFF2-40B4-BE49-F238E27FC236}">
                <a16:creationId xmlns:a16="http://schemas.microsoft.com/office/drawing/2014/main" id="{C51225E1-716A-9999-418A-9DCB81D3A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94186"/>
            <a:ext cx="3843632" cy="312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C2A196EE-7D5C-298F-E72E-3DE0871803DF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4487383" y="2397252"/>
            <a:ext cx="2377874" cy="18511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875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507D3-FAA1-D463-EC1C-6F46DDE16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5386B-2E85-C489-EB1F-696E7E2B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Meiose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D2F19B-CA3C-D35B-9C62-28B589836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129518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Meiose er en celledelingsproces, hvor haploide kønsceller dannes ud fra </a:t>
            </a:r>
            <a:r>
              <a:rPr lang="da-DK" dirty="0" err="1"/>
              <a:t>diploide</a:t>
            </a:r>
            <a:r>
              <a:rPr lang="da-DK" dirty="0"/>
              <a:t> stamceller.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550BC68-359B-6596-CD53-027C45599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586" y="0"/>
            <a:ext cx="6287414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CACEC5E-4527-E0FB-7BC4-9A3EA6BD3CFC}"/>
              </a:ext>
            </a:extLst>
          </p:cNvPr>
          <p:cNvSpPr txBox="1"/>
          <p:nvPr/>
        </p:nvSpPr>
        <p:spPr>
          <a:xfrm>
            <a:off x="6865257" y="3178629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1. deling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6DF8F64-2FBC-ECCF-6273-B8601F3C38BE}"/>
              </a:ext>
            </a:extLst>
          </p:cNvPr>
          <p:cNvSpPr txBox="1"/>
          <p:nvPr/>
        </p:nvSpPr>
        <p:spPr>
          <a:xfrm>
            <a:off x="6096000" y="4525845"/>
            <a:ext cx="177074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/>
              <a:t>        2. deling</a:t>
            </a:r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B47098BF-7D08-4335-7543-B4F7E6FC8643}"/>
              </a:ext>
            </a:extLst>
          </p:cNvPr>
          <p:cNvSpPr/>
          <p:nvPr/>
        </p:nvSpPr>
        <p:spPr>
          <a:xfrm>
            <a:off x="5969204" y="1499616"/>
            <a:ext cx="293914" cy="4444874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BE0D691-65E4-51AB-7E51-CFB0FEBCC13D}"/>
              </a:ext>
            </a:extLst>
          </p:cNvPr>
          <p:cNvSpPr txBox="1"/>
          <p:nvPr/>
        </p:nvSpPr>
        <p:spPr>
          <a:xfrm>
            <a:off x="4967718" y="349702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Meiose</a:t>
            </a:r>
          </a:p>
        </p:txBody>
      </p:sp>
    </p:spTree>
    <p:extLst>
      <p:ext uri="{BB962C8B-B14F-4D97-AF65-F5344CB8AC3E}">
        <p14:creationId xmlns:p14="http://schemas.microsoft.com/office/powerpoint/2010/main" val="4269789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642040-E6E4-A65D-BECB-7DFDDD1ED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0B2295D-6A02-3A2E-442C-2088B8225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84" y="0"/>
            <a:ext cx="667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64F9D8-B28B-552A-B625-38708B6B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72200" cy="1325563"/>
          </a:xfrm>
        </p:spPr>
        <p:txBody>
          <a:bodyPr/>
          <a:lstStyle/>
          <a:p>
            <a:r>
              <a:rPr lang="da-DK" dirty="0"/>
              <a:t>Meiose i et tidligere forløb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B0B6795-1B1C-79A6-0448-EAE748D0F043}"/>
              </a:ext>
            </a:extLst>
          </p:cNvPr>
          <p:cNvSpPr/>
          <p:nvPr/>
        </p:nvSpPr>
        <p:spPr>
          <a:xfrm rot="5400000">
            <a:off x="10970776" y="5575466"/>
            <a:ext cx="619726" cy="18227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90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4920B-2F2E-815E-4CC5-EC302906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3E078-6D89-50B9-EC3A-553BF1AA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Kromosommutation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681377-1877-B21C-6873-6073E94AE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79464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Fejl i meiosen kan føre til kromosommutationer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86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8DF76-A0C2-58C3-A566-C7E24DCAB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Kromosommutation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CA814B-8ED3-087F-BD1D-A708D4E21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79464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Fejl i meiosen kan føre til kromosommutationer:</a:t>
            </a:r>
          </a:p>
          <a:p>
            <a:r>
              <a:rPr lang="da-DK" dirty="0"/>
              <a:t>Fejl i overkrydsning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4E35FD3-D187-291E-6570-45FF53FA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674298"/>
            <a:ext cx="5486400" cy="518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2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D2A05-C9AA-F453-DF6F-E6D06DEA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D4D93-1A88-9593-AD56-6A763843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Kromosommutation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EC0243-0296-DB5E-6A72-A202346D9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49914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Fejl i meiosen kan føre til kromosommutationer:</a:t>
            </a:r>
          </a:p>
          <a:p>
            <a:r>
              <a:rPr lang="da-DK" dirty="0"/>
              <a:t>Fejl i overkrydsning</a:t>
            </a:r>
          </a:p>
          <a:p>
            <a:r>
              <a:rPr lang="da-DK" dirty="0"/>
              <a:t>Fejl i de to delinger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17047DD-88BB-E007-8DD8-647980A19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647" y="3157580"/>
            <a:ext cx="8065353" cy="370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0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01369-6AC9-4793-D633-9594F005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85114" cy="1325563"/>
          </a:xfrm>
        </p:spPr>
        <p:txBody>
          <a:bodyPr/>
          <a:lstStyle/>
          <a:p>
            <a:r>
              <a:rPr lang="da-DK" dirty="0"/>
              <a:t>Eksempler på kromosomtalsmutationer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E4430A-5ABF-90A3-4FAC-39610292C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F9BA71F-E897-B4E4-3100-E8C9F1E95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314" y="0"/>
            <a:ext cx="5510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6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F3901-61D7-15F3-65A6-59D628646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Genmutationer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70DA02-7740-F9B3-C03F-FCE3B196C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9528" cy="4351338"/>
          </a:xfrm>
        </p:spPr>
        <p:txBody>
          <a:bodyPr/>
          <a:lstStyle/>
          <a:p>
            <a:r>
              <a:rPr lang="da-DK" dirty="0"/>
              <a:t>En genmutation er en mindre mutation i vores arvemateriale, der påvirker et eller få basepar i og omkring vores gener. </a:t>
            </a:r>
          </a:p>
          <a:p>
            <a:r>
              <a:rPr lang="da-DK" dirty="0"/>
              <a:t>En genmutation kan opstå pga. fejl i DNA-replikationen eller spontant på grund af mutagener (f.eks. solens ultraviolette stråler, radioaktive stoffer, kemiske stoffer, m.m.).</a:t>
            </a:r>
          </a:p>
        </p:txBody>
      </p:sp>
    </p:spTree>
    <p:extLst>
      <p:ext uri="{BB962C8B-B14F-4D97-AF65-F5344CB8AC3E}">
        <p14:creationId xmlns:p14="http://schemas.microsoft.com/office/powerpoint/2010/main" val="219062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FA688-5ED8-767D-7F8A-A4DCE831B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typer af genmutationer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726F8E-B1FE-24C1-8150-6513688AC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2A2FCAE-205D-8AC1-D7B9-1C7A08E715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445"/>
          <a:stretch/>
        </p:blipFill>
        <p:spPr>
          <a:xfrm>
            <a:off x="2209800" y="1825625"/>
            <a:ext cx="7772400" cy="227822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0E3FD44-2C3D-F0FC-CAF1-7CA33EEC7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9" b="55445"/>
          <a:stretch/>
        </p:blipFill>
        <p:spPr>
          <a:xfrm>
            <a:off x="3653971" y="4584340"/>
            <a:ext cx="7086600" cy="190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39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597D9-487D-3164-1591-D861746E5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BED0D4-6DAF-453A-AC9A-AC982D523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1-3</a:t>
            </a:r>
          </a:p>
        </p:txBody>
      </p:sp>
    </p:spTree>
    <p:extLst>
      <p:ext uri="{BB962C8B-B14F-4D97-AF65-F5344CB8AC3E}">
        <p14:creationId xmlns:p14="http://schemas.microsoft.com/office/powerpoint/2010/main" val="2175392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F4C11-12B5-7CDD-4CC9-C38AC2352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EF482-ED4E-AA4F-EF7C-08C94A50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På et stykke papir laver du en DNA-streng/kromosom, som viser din mutation.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1738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BA8A9-6620-0E23-A96A-9E563BA82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0F034-019F-16DB-2CFB-73AFDAB4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B1AEEF-0FF2-6588-382F-C9D499A87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På et stykke papir laver du en DNA-streng/kromosom, som viser din mutation.</a:t>
            </a:r>
          </a:p>
          <a:p>
            <a:pPr lvl="0"/>
            <a:r>
              <a:rPr lang="da-DK" dirty="0"/>
              <a:t>Stil jer nu i to cirkler ”uden på hinanden” (koncentriske cirkler), så I kan være sammen to og to</a:t>
            </a:r>
            <a:r>
              <a:rPr lang="da-DK"/>
              <a:t>, og gæt hinandens mutationer. 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2061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324</Words>
  <Application>Microsoft Macintosh PowerPoint</Application>
  <PresentationFormat>Widescreen</PresentationFormat>
  <Paragraphs>51</Paragraphs>
  <Slides>18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Symbol</vt:lpstr>
      <vt:lpstr>Times New Roman</vt:lpstr>
      <vt:lpstr>Office-tema</vt:lpstr>
      <vt:lpstr>Meiose og mutationer</vt:lpstr>
      <vt:lpstr>Dagens plan</vt:lpstr>
      <vt:lpstr>Dagens figur: DNA’s opbygning</vt:lpstr>
      <vt:lpstr>Opsamling på lab</vt:lpstr>
      <vt:lpstr>DNA-replikation og mitose</vt:lpstr>
      <vt:lpstr>Meiose</vt:lpstr>
      <vt:lpstr>Overkrydsning</vt:lpstr>
      <vt:lpstr>Meiose</vt:lpstr>
      <vt:lpstr>Meiose i et tidligere forløb</vt:lpstr>
      <vt:lpstr>Kromosommutation</vt:lpstr>
      <vt:lpstr>Kromosommutation</vt:lpstr>
      <vt:lpstr>Kromosommutation</vt:lpstr>
      <vt:lpstr>Eksempler på kromosomtalsmutationer</vt:lpstr>
      <vt:lpstr>Genmutationer</vt:lpstr>
      <vt:lpstr>Forskellige typer af genmutationer</vt:lpstr>
      <vt:lpstr>Arbejdsark</vt:lpstr>
      <vt:lpstr>Begrebstræning</vt:lpstr>
      <vt:lpstr>Begrebstræning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Meiose og mutationer</dc:title>
  <dc:creator>Klara Jensen</dc:creator>
  <cp:lastModifiedBy>Klara Jensen</cp:lastModifiedBy>
  <cp:revision>1</cp:revision>
  <dcterms:created xsi:type="dcterms:W3CDTF">2023-03-13T08:17:13Z</dcterms:created>
  <dcterms:modified xsi:type="dcterms:W3CDTF">2025-02-20T20:10:33Z</dcterms:modified>
</cp:coreProperties>
</file>