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64" r:id="rId3"/>
    <p:sldId id="260" r:id="rId4"/>
    <p:sldId id="257" r:id="rId5"/>
    <p:sldId id="258" r:id="rId6"/>
    <p:sldId id="261" r:id="rId7"/>
    <p:sldId id="259" r:id="rId8"/>
    <p:sldId id="262" r:id="rId9"/>
    <p:sldId id="263"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617632-72DC-C04C-A90A-383C5246CB24}" v="6" dt="2025-02-21T14:20:23.5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2457"/>
  </p:normalViewPr>
  <p:slideViewPr>
    <p:cSldViewPr snapToGrid="0" snapToObjects="1">
      <p:cViewPr>
        <p:scale>
          <a:sx n="121" d="100"/>
          <a:sy n="121" d="100"/>
        </p:scale>
        <p:origin x="144" y="1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kke Møl Bramming" userId="7425a2e9-326d-41bc-a12e-2ed3dbb32c06" providerId="ADAL" clId="{89ECC5D0-ED3D-0F4B-B6AB-C5DA943078E8}"/>
    <pc:docChg chg="custSel addSld delSld modSld">
      <pc:chgData name="Rikke Møl Bramming" userId="7425a2e9-326d-41bc-a12e-2ed3dbb32c06" providerId="ADAL" clId="{89ECC5D0-ED3D-0F4B-B6AB-C5DA943078E8}" dt="2022-05-05T09:08:18.661" v="986" actId="26606"/>
      <pc:docMkLst>
        <pc:docMk/>
      </pc:docMkLst>
      <pc:sldChg chg="addSp modSp mod modClrScheme chgLayout">
        <pc:chgData name="Rikke Møl Bramming" userId="7425a2e9-326d-41bc-a12e-2ed3dbb32c06" providerId="ADAL" clId="{89ECC5D0-ED3D-0F4B-B6AB-C5DA943078E8}" dt="2022-05-05T09:08:18.661" v="986" actId="26606"/>
        <pc:sldMkLst>
          <pc:docMk/>
          <pc:sldMk cId="1913201975" sldId="258"/>
        </pc:sldMkLst>
      </pc:sldChg>
      <pc:sldChg chg="modSp mod">
        <pc:chgData name="Rikke Møl Bramming" userId="7425a2e9-326d-41bc-a12e-2ed3dbb32c06" providerId="ADAL" clId="{89ECC5D0-ED3D-0F4B-B6AB-C5DA943078E8}" dt="2022-05-05T08:52:25.367" v="134" actId="790"/>
        <pc:sldMkLst>
          <pc:docMk/>
          <pc:sldMk cId="3746204634" sldId="259"/>
        </pc:sldMkLst>
      </pc:sldChg>
      <pc:sldChg chg="modSp mod">
        <pc:chgData name="Rikke Møl Bramming" userId="7425a2e9-326d-41bc-a12e-2ed3dbb32c06" providerId="ADAL" clId="{89ECC5D0-ED3D-0F4B-B6AB-C5DA943078E8}" dt="2022-05-05T08:52:45.800" v="155" actId="20577"/>
        <pc:sldMkLst>
          <pc:docMk/>
          <pc:sldMk cId="2796411101" sldId="262"/>
        </pc:sldMkLst>
      </pc:sldChg>
      <pc:sldChg chg="modSp mod">
        <pc:chgData name="Rikke Møl Bramming" userId="7425a2e9-326d-41bc-a12e-2ed3dbb32c06" providerId="ADAL" clId="{89ECC5D0-ED3D-0F4B-B6AB-C5DA943078E8}" dt="2022-05-05T09:07:36.181" v="982" actId="20577"/>
        <pc:sldMkLst>
          <pc:docMk/>
          <pc:sldMk cId="3511250773" sldId="264"/>
        </pc:sldMkLst>
      </pc:sldChg>
      <pc:sldChg chg="modSp new del mod">
        <pc:chgData name="Rikke Møl Bramming" userId="7425a2e9-326d-41bc-a12e-2ed3dbb32c06" providerId="ADAL" clId="{89ECC5D0-ED3D-0F4B-B6AB-C5DA943078E8}" dt="2022-05-05T09:06:12.288" v="931" actId="2696"/>
        <pc:sldMkLst>
          <pc:docMk/>
          <pc:sldMk cId="1745052338" sldId="265"/>
        </pc:sldMkLst>
      </pc:sldChg>
      <pc:sldChg chg="modSp new mod">
        <pc:chgData name="Rikke Møl Bramming" userId="7425a2e9-326d-41bc-a12e-2ed3dbb32c06" providerId="ADAL" clId="{89ECC5D0-ED3D-0F4B-B6AB-C5DA943078E8}" dt="2022-05-05T08:58:25.209" v="378" actId="5793"/>
        <pc:sldMkLst>
          <pc:docMk/>
          <pc:sldMk cId="3425034928" sldId="266"/>
        </pc:sldMkLst>
      </pc:sldChg>
      <pc:sldChg chg="modSp new mod">
        <pc:chgData name="Rikke Møl Bramming" userId="7425a2e9-326d-41bc-a12e-2ed3dbb32c06" providerId="ADAL" clId="{89ECC5D0-ED3D-0F4B-B6AB-C5DA943078E8}" dt="2022-05-05T08:58:42.381" v="389" actId="20577"/>
        <pc:sldMkLst>
          <pc:docMk/>
          <pc:sldMk cId="3316590258" sldId="267"/>
        </pc:sldMkLst>
      </pc:sldChg>
      <pc:sldChg chg="modSp new mod">
        <pc:chgData name="Rikke Møl Bramming" userId="7425a2e9-326d-41bc-a12e-2ed3dbb32c06" providerId="ADAL" clId="{89ECC5D0-ED3D-0F4B-B6AB-C5DA943078E8}" dt="2022-05-05T09:06:21.326" v="942" actId="27636"/>
        <pc:sldMkLst>
          <pc:docMk/>
          <pc:sldMk cId="3107656551" sldId="268"/>
        </pc:sldMkLst>
      </pc:sldChg>
    </pc:docChg>
  </pc:docChgLst>
  <pc:docChgLst>
    <pc:chgData name="Rikke Møl Bramming" userId="7425a2e9-326d-41bc-a12e-2ed3dbb32c06" providerId="ADAL" clId="{35617632-72DC-C04C-A90A-383C5246CB24}"/>
    <pc:docChg chg="undo custSel delSld modSld">
      <pc:chgData name="Rikke Møl Bramming" userId="7425a2e9-326d-41bc-a12e-2ed3dbb32c06" providerId="ADAL" clId="{35617632-72DC-C04C-A90A-383C5246CB24}" dt="2025-02-21T14:22:52.401" v="263" actId="20577"/>
      <pc:docMkLst>
        <pc:docMk/>
      </pc:docMkLst>
      <pc:sldChg chg="addSp modSp mod modClrScheme chgLayout">
        <pc:chgData name="Rikke Møl Bramming" userId="7425a2e9-326d-41bc-a12e-2ed3dbb32c06" providerId="ADAL" clId="{35617632-72DC-C04C-A90A-383C5246CB24}" dt="2025-02-21T13:58:25.757" v="1" actId="26606"/>
        <pc:sldMkLst>
          <pc:docMk/>
          <pc:sldMk cId="3321205526" sldId="256"/>
        </pc:sldMkLst>
        <pc:spChg chg="mod">
          <ac:chgData name="Rikke Møl Bramming" userId="7425a2e9-326d-41bc-a12e-2ed3dbb32c06" providerId="ADAL" clId="{35617632-72DC-C04C-A90A-383C5246CB24}" dt="2025-02-21T13:58:25.757" v="1" actId="26606"/>
          <ac:spMkLst>
            <pc:docMk/>
            <pc:sldMk cId="3321205526" sldId="256"/>
            <ac:spMk id="2" creationId="{00000000-0000-0000-0000-000000000000}"/>
          </ac:spMkLst>
        </pc:spChg>
        <pc:spChg chg="mod">
          <ac:chgData name="Rikke Møl Bramming" userId="7425a2e9-326d-41bc-a12e-2ed3dbb32c06" providerId="ADAL" clId="{35617632-72DC-C04C-A90A-383C5246CB24}" dt="2025-02-21T13:58:25.757" v="1" actId="26606"/>
          <ac:spMkLst>
            <pc:docMk/>
            <pc:sldMk cId="3321205526" sldId="256"/>
            <ac:spMk id="3" creationId="{00000000-0000-0000-0000-000000000000}"/>
          </ac:spMkLst>
        </pc:spChg>
        <pc:picChg chg="add mod">
          <ac:chgData name="Rikke Møl Bramming" userId="7425a2e9-326d-41bc-a12e-2ed3dbb32c06" providerId="ADAL" clId="{35617632-72DC-C04C-A90A-383C5246CB24}" dt="2025-02-21T13:58:25.757" v="1" actId="26606"/>
          <ac:picMkLst>
            <pc:docMk/>
            <pc:sldMk cId="3321205526" sldId="256"/>
            <ac:picMk id="1026" creationId="{F0CDB625-C8AE-CFAF-B60A-5EDA827FE0A5}"/>
          </ac:picMkLst>
        </pc:picChg>
      </pc:sldChg>
      <pc:sldChg chg="modSp mod">
        <pc:chgData name="Rikke Møl Bramming" userId="7425a2e9-326d-41bc-a12e-2ed3dbb32c06" providerId="ADAL" clId="{35617632-72DC-C04C-A90A-383C5246CB24}" dt="2025-02-21T14:13:37.692" v="31" actId="27636"/>
        <pc:sldMkLst>
          <pc:docMk/>
          <pc:sldMk cId="1913201975" sldId="258"/>
        </pc:sldMkLst>
        <pc:spChg chg="mod">
          <ac:chgData name="Rikke Møl Bramming" userId="7425a2e9-326d-41bc-a12e-2ed3dbb32c06" providerId="ADAL" clId="{35617632-72DC-C04C-A90A-383C5246CB24}" dt="2025-02-21T14:13:37.692" v="31" actId="27636"/>
          <ac:spMkLst>
            <pc:docMk/>
            <pc:sldMk cId="1913201975" sldId="258"/>
            <ac:spMk id="3" creationId="{00000000-0000-0000-0000-000000000000}"/>
          </ac:spMkLst>
        </pc:spChg>
      </pc:sldChg>
      <pc:sldChg chg="modSp mod modClrScheme chgLayout">
        <pc:chgData name="Rikke Møl Bramming" userId="7425a2e9-326d-41bc-a12e-2ed3dbb32c06" providerId="ADAL" clId="{35617632-72DC-C04C-A90A-383C5246CB24}" dt="2025-02-21T14:14:25.732" v="54" actId="26606"/>
        <pc:sldMkLst>
          <pc:docMk/>
          <pc:sldMk cId="3746204634" sldId="259"/>
        </pc:sldMkLst>
        <pc:spChg chg="mod">
          <ac:chgData name="Rikke Møl Bramming" userId="7425a2e9-326d-41bc-a12e-2ed3dbb32c06" providerId="ADAL" clId="{35617632-72DC-C04C-A90A-383C5246CB24}" dt="2025-02-21T14:14:25.732" v="54" actId="26606"/>
          <ac:spMkLst>
            <pc:docMk/>
            <pc:sldMk cId="3746204634" sldId="259"/>
            <ac:spMk id="2" creationId="{00000000-0000-0000-0000-000000000000}"/>
          </ac:spMkLst>
        </pc:spChg>
        <pc:spChg chg="mod">
          <ac:chgData name="Rikke Møl Bramming" userId="7425a2e9-326d-41bc-a12e-2ed3dbb32c06" providerId="ADAL" clId="{35617632-72DC-C04C-A90A-383C5246CB24}" dt="2025-02-21T14:14:25.732" v="54" actId="26606"/>
          <ac:spMkLst>
            <pc:docMk/>
            <pc:sldMk cId="3746204634" sldId="259"/>
            <ac:spMk id="3" creationId="{00000000-0000-0000-0000-000000000000}"/>
          </ac:spMkLst>
        </pc:spChg>
        <pc:picChg chg="mod">
          <ac:chgData name="Rikke Møl Bramming" userId="7425a2e9-326d-41bc-a12e-2ed3dbb32c06" providerId="ADAL" clId="{35617632-72DC-C04C-A90A-383C5246CB24}" dt="2025-02-21T14:14:25.732" v="54" actId="26606"/>
          <ac:picMkLst>
            <pc:docMk/>
            <pc:sldMk cId="3746204634" sldId="259"/>
            <ac:picMk id="4" creationId="{00000000-0000-0000-0000-000000000000}"/>
          </ac:picMkLst>
        </pc:picChg>
      </pc:sldChg>
      <pc:sldChg chg="addSp modSp mod modClrScheme chgLayout">
        <pc:chgData name="Rikke Møl Bramming" userId="7425a2e9-326d-41bc-a12e-2ed3dbb32c06" providerId="ADAL" clId="{35617632-72DC-C04C-A90A-383C5246CB24}" dt="2025-02-21T14:16:02.043" v="56" actId="26606"/>
        <pc:sldMkLst>
          <pc:docMk/>
          <pc:sldMk cId="2796411101" sldId="262"/>
        </pc:sldMkLst>
        <pc:spChg chg="mod">
          <ac:chgData name="Rikke Møl Bramming" userId="7425a2e9-326d-41bc-a12e-2ed3dbb32c06" providerId="ADAL" clId="{35617632-72DC-C04C-A90A-383C5246CB24}" dt="2025-02-21T14:16:02.043" v="56" actId="26606"/>
          <ac:spMkLst>
            <pc:docMk/>
            <pc:sldMk cId="2796411101" sldId="262"/>
            <ac:spMk id="2" creationId="{00000000-0000-0000-0000-000000000000}"/>
          </ac:spMkLst>
        </pc:spChg>
        <pc:spChg chg="mod">
          <ac:chgData name="Rikke Møl Bramming" userId="7425a2e9-326d-41bc-a12e-2ed3dbb32c06" providerId="ADAL" clId="{35617632-72DC-C04C-A90A-383C5246CB24}" dt="2025-02-21T14:16:02.043" v="56" actId="26606"/>
          <ac:spMkLst>
            <pc:docMk/>
            <pc:sldMk cId="2796411101" sldId="262"/>
            <ac:spMk id="3" creationId="{00000000-0000-0000-0000-000000000000}"/>
          </ac:spMkLst>
        </pc:spChg>
        <pc:picChg chg="add mod">
          <ac:chgData name="Rikke Møl Bramming" userId="7425a2e9-326d-41bc-a12e-2ed3dbb32c06" providerId="ADAL" clId="{35617632-72DC-C04C-A90A-383C5246CB24}" dt="2025-02-21T14:16:02.043" v="56" actId="26606"/>
          <ac:picMkLst>
            <pc:docMk/>
            <pc:sldMk cId="2796411101" sldId="262"/>
            <ac:picMk id="3074" creationId="{41123BAA-5536-3462-5189-242861F07BF3}"/>
          </ac:picMkLst>
        </pc:picChg>
      </pc:sldChg>
      <pc:sldChg chg="addSp modSp mod modClrScheme chgLayout">
        <pc:chgData name="Rikke Møl Bramming" userId="7425a2e9-326d-41bc-a12e-2ed3dbb32c06" providerId="ADAL" clId="{35617632-72DC-C04C-A90A-383C5246CB24}" dt="2025-02-21T14:09:31.435" v="6" actId="26606"/>
        <pc:sldMkLst>
          <pc:docMk/>
          <pc:sldMk cId="3511250773" sldId="264"/>
        </pc:sldMkLst>
        <pc:spChg chg="mod">
          <ac:chgData name="Rikke Møl Bramming" userId="7425a2e9-326d-41bc-a12e-2ed3dbb32c06" providerId="ADAL" clId="{35617632-72DC-C04C-A90A-383C5246CB24}" dt="2025-02-21T14:09:31.435" v="6" actId="26606"/>
          <ac:spMkLst>
            <pc:docMk/>
            <pc:sldMk cId="3511250773" sldId="264"/>
            <ac:spMk id="2" creationId="{00000000-0000-0000-0000-000000000000}"/>
          </ac:spMkLst>
        </pc:spChg>
        <pc:spChg chg="mod">
          <ac:chgData name="Rikke Møl Bramming" userId="7425a2e9-326d-41bc-a12e-2ed3dbb32c06" providerId="ADAL" clId="{35617632-72DC-C04C-A90A-383C5246CB24}" dt="2025-02-21T14:09:31.435" v="6" actId="26606"/>
          <ac:spMkLst>
            <pc:docMk/>
            <pc:sldMk cId="3511250773" sldId="264"/>
            <ac:spMk id="3" creationId="{00000000-0000-0000-0000-000000000000}"/>
          </ac:spMkLst>
        </pc:spChg>
        <pc:picChg chg="add mod">
          <ac:chgData name="Rikke Møl Bramming" userId="7425a2e9-326d-41bc-a12e-2ed3dbb32c06" providerId="ADAL" clId="{35617632-72DC-C04C-A90A-383C5246CB24}" dt="2025-02-21T14:09:31.435" v="6" actId="26606"/>
          <ac:picMkLst>
            <pc:docMk/>
            <pc:sldMk cId="3511250773" sldId="264"/>
            <ac:picMk id="2050" creationId="{584FE3FB-CD59-71FB-10D8-050C2D5C30FC}"/>
          </ac:picMkLst>
        </pc:picChg>
      </pc:sldChg>
      <pc:sldChg chg="addSp modSp mod modClrScheme chgLayout">
        <pc:chgData name="Rikke Møl Bramming" userId="7425a2e9-326d-41bc-a12e-2ed3dbb32c06" providerId="ADAL" clId="{35617632-72DC-C04C-A90A-383C5246CB24}" dt="2025-02-21T14:20:31.196" v="82" actId="26606"/>
        <pc:sldMkLst>
          <pc:docMk/>
          <pc:sldMk cId="3425034928" sldId="266"/>
        </pc:sldMkLst>
        <pc:spChg chg="mod">
          <ac:chgData name="Rikke Møl Bramming" userId="7425a2e9-326d-41bc-a12e-2ed3dbb32c06" providerId="ADAL" clId="{35617632-72DC-C04C-A90A-383C5246CB24}" dt="2025-02-21T14:20:31.196" v="82" actId="26606"/>
          <ac:spMkLst>
            <pc:docMk/>
            <pc:sldMk cId="3425034928" sldId="266"/>
            <ac:spMk id="2" creationId="{CB069ED7-8366-8390-9DEF-E8BA39000E13}"/>
          </ac:spMkLst>
        </pc:spChg>
        <pc:spChg chg="mod ord">
          <ac:chgData name="Rikke Møl Bramming" userId="7425a2e9-326d-41bc-a12e-2ed3dbb32c06" providerId="ADAL" clId="{35617632-72DC-C04C-A90A-383C5246CB24}" dt="2025-02-21T14:20:31.196" v="82" actId="26606"/>
          <ac:spMkLst>
            <pc:docMk/>
            <pc:sldMk cId="3425034928" sldId="266"/>
            <ac:spMk id="3" creationId="{B0E23BA7-F2E6-C394-C844-613EE02731F9}"/>
          </ac:spMkLst>
        </pc:spChg>
        <pc:picChg chg="add mod">
          <ac:chgData name="Rikke Møl Bramming" userId="7425a2e9-326d-41bc-a12e-2ed3dbb32c06" providerId="ADAL" clId="{35617632-72DC-C04C-A90A-383C5246CB24}" dt="2025-02-21T14:20:31.196" v="82" actId="26606"/>
          <ac:picMkLst>
            <pc:docMk/>
            <pc:sldMk cId="3425034928" sldId="266"/>
            <ac:picMk id="5122" creationId="{8C08E5E8-39B1-4118-F04C-6D23DB7A1A95}"/>
          </ac:picMkLst>
        </pc:picChg>
      </pc:sldChg>
      <pc:sldChg chg="modSp mod">
        <pc:chgData name="Rikke Møl Bramming" userId="7425a2e9-326d-41bc-a12e-2ed3dbb32c06" providerId="ADAL" clId="{35617632-72DC-C04C-A90A-383C5246CB24}" dt="2025-02-21T14:22:08.891" v="253" actId="20577"/>
        <pc:sldMkLst>
          <pc:docMk/>
          <pc:sldMk cId="3316590258" sldId="267"/>
        </pc:sldMkLst>
        <pc:spChg chg="mod">
          <ac:chgData name="Rikke Møl Bramming" userId="7425a2e9-326d-41bc-a12e-2ed3dbb32c06" providerId="ADAL" clId="{35617632-72DC-C04C-A90A-383C5246CB24}" dt="2025-02-21T14:20:55.084" v="112" actId="20577"/>
          <ac:spMkLst>
            <pc:docMk/>
            <pc:sldMk cId="3316590258" sldId="267"/>
            <ac:spMk id="2" creationId="{5D107EBE-36BE-C3BA-F379-CF6BB0F28F91}"/>
          </ac:spMkLst>
        </pc:spChg>
        <pc:spChg chg="mod">
          <ac:chgData name="Rikke Møl Bramming" userId="7425a2e9-326d-41bc-a12e-2ed3dbb32c06" providerId="ADAL" clId="{35617632-72DC-C04C-A90A-383C5246CB24}" dt="2025-02-21T14:22:08.891" v="253" actId="20577"/>
          <ac:spMkLst>
            <pc:docMk/>
            <pc:sldMk cId="3316590258" sldId="267"/>
            <ac:spMk id="3" creationId="{F6010BE8-7DA9-59FA-729B-B9A9DF8711A7}"/>
          </ac:spMkLst>
        </pc:spChg>
      </pc:sldChg>
      <pc:sldChg chg="addSp modSp mod modClrScheme chgLayout">
        <pc:chgData name="Rikke Møl Bramming" userId="7425a2e9-326d-41bc-a12e-2ed3dbb32c06" providerId="ADAL" clId="{35617632-72DC-C04C-A90A-383C5246CB24}" dt="2025-02-21T14:22:52.401" v="263" actId="20577"/>
        <pc:sldMkLst>
          <pc:docMk/>
          <pc:sldMk cId="3107656551" sldId="268"/>
        </pc:sldMkLst>
        <pc:spChg chg="mod">
          <ac:chgData name="Rikke Møl Bramming" userId="7425a2e9-326d-41bc-a12e-2ed3dbb32c06" providerId="ADAL" clId="{35617632-72DC-C04C-A90A-383C5246CB24}" dt="2025-02-21T14:18:27.106" v="60" actId="26606"/>
          <ac:spMkLst>
            <pc:docMk/>
            <pc:sldMk cId="3107656551" sldId="268"/>
            <ac:spMk id="2" creationId="{EEF15EE6-4451-044C-D5BA-5478160F6EA5}"/>
          </ac:spMkLst>
        </pc:spChg>
        <pc:spChg chg="mod ord">
          <ac:chgData name="Rikke Møl Bramming" userId="7425a2e9-326d-41bc-a12e-2ed3dbb32c06" providerId="ADAL" clId="{35617632-72DC-C04C-A90A-383C5246CB24}" dt="2025-02-21T14:22:52.401" v="263" actId="20577"/>
          <ac:spMkLst>
            <pc:docMk/>
            <pc:sldMk cId="3107656551" sldId="268"/>
            <ac:spMk id="3" creationId="{C805B82E-4733-4C74-BB73-5A8592105057}"/>
          </ac:spMkLst>
        </pc:spChg>
        <pc:picChg chg="add mod">
          <ac:chgData name="Rikke Møl Bramming" userId="7425a2e9-326d-41bc-a12e-2ed3dbb32c06" providerId="ADAL" clId="{35617632-72DC-C04C-A90A-383C5246CB24}" dt="2025-02-21T14:18:27.106" v="60" actId="26606"/>
          <ac:picMkLst>
            <pc:docMk/>
            <pc:sldMk cId="3107656551" sldId="268"/>
            <ac:picMk id="4098" creationId="{0BDC778B-3D95-06E4-04B8-5AAEBBA60280}"/>
          </ac:picMkLst>
        </pc:picChg>
      </pc:sldChg>
      <pc:sldChg chg="del">
        <pc:chgData name="Rikke Møl Bramming" userId="7425a2e9-326d-41bc-a12e-2ed3dbb32c06" providerId="ADAL" clId="{35617632-72DC-C04C-A90A-383C5246CB24}" dt="2025-02-21T14:16:31.823" v="57" actId="2696"/>
        <pc:sldMkLst>
          <pc:docMk/>
          <pc:sldMk cId="3820738360" sldId="269"/>
        </pc:sldMkLst>
      </pc:sldChg>
      <pc:sldChg chg="del">
        <pc:chgData name="Rikke Møl Bramming" userId="7425a2e9-326d-41bc-a12e-2ed3dbb32c06" providerId="ADAL" clId="{35617632-72DC-C04C-A90A-383C5246CB24}" dt="2025-02-21T14:12:28.344" v="7" actId="2696"/>
        <pc:sldMkLst>
          <pc:docMk/>
          <pc:sldMk cId="2864230100" sldId="270"/>
        </pc:sldMkLst>
      </pc:sldChg>
    </pc:docChg>
  </pc:docChgLst>
  <pc:docChgLst>
    <pc:chgData name="Rikke Møl Bramming" userId="7425a2e9-326d-41bc-a12e-2ed3dbb32c06" providerId="ADAL" clId="{F6814A62-7E34-FE4C-B7B3-700644EDE8C9}"/>
    <pc:docChg chg="custSel addSld modSld">
      <pc:chgData name="Rikke Møl Bramming" userId="7425a2e9-326d-41bc-a12e-2ed3dbb32c06" providerId="ADAL" clId="{F6814A62-7E34-FE4C-B7B3-700644EDE8C9}" dt="2024-02-23T10:04:23.110" v="1448" actId="20577"/>
      <pc:docMkLst>
        <pc:docMk/>
      </pc:docMkLst>
      <pc:sldChg chg="modSp mod">
        <pc:chgData name="Rikke Møl Bramming" userId="7425a2e9-326d-41bc-a12e-2ed3dbb32c06" providerId="ADAL" clId="{F6814A62-7E34-FE4C-B7B3-700644EDE8C9}" dt="2024-02-23T10:03:11.941" v="1367" actId="26606"/>
        <pc:sldMkLst>
          <pc:docMk/>
          <pc:sldMk cId="199917487" sldId="257"/>
        </pc:sldMkLst>
      </pc:sldChg>
      <pc:sldChg chg="modSp mod">
        <pc:chgData name="Rikke Møl Bramming" userId="7425a2e9-326d-41bc-a12e-2ed3dbb32c06" providerId="ADAL" clId="{F6814A62-7E34-FE4C-B7B3-700644EDE8C9}" dt="2024-02-23T07:56:28.933" v="63" actId="20577"/>
        <pc:sldMkLst>
          <pc:docMk/>
          <pc:sldMk cId="3746204634" sldId="259"/>
        </pc:sldMkLst>
      </pc:sldChg>
      <pc:sldChg chg="modSp mod modClrScheme chgLayout">
        <pc:chgData name="Rikke Møl Bramming" userId="7425a2e9-326d-41bc-a12e-2ed3dbb32c06" providerId="ADAL" clId="{F6814A62-7E34-FE4C-B7B3-700644EDE8C9}" dt="2024-02-23T10:02:58.811" v="1366" actId="26606"/>
        <pc:sldMkLst>
          <pc:docMk/>
          <pc:sldMk cId="3169299785" sldId="260"/>
        </pc:sldMkLst>
      </pc:sldChg>
      <pc:sldChg chg="modNotesTx">
        <pc:chgData name="Rikke Møl Bramming" userId="7425a2e9-326d-41bc-a12e-2ed3dbb32c06" providerId="ADAL" clId="{F6814A62-7E34-FE4C-B7B3-700644EDE8C9}" dt="2024-02-23T07:56:18.543" v="42" actId="20577"/>
        <pc:sldMkLst>
          <pc:docMk/>
          <pc:sldMk cId="2611984347" sldId="261"/>
        </pc:sldMkLst>
      </pc:sldChg>
      <pc:sldChg chg="modSp mod modNotesTx">
        <pc:chgData name="Rikke Møl Bramming" userId="7425a2e9-326d-41bc-a12e-2ed3dbb32c06" providerId="ADAL" clId="{F6814A62-7E34-FE4C-B7B3-700644EDE8C9}" dt="2024-02-23T10:04:23.110" v="1448" actId="20577"/>
        <pc:sldMkLst>
          <pc:docMk/>
          <pc:sldMk cId="2796411101" sldId="262"/>
        </pc:sldMkLst>
      </pc:sldChg>
      <pc:sldChg chg="modSp mod">
        <pc:chgData name="Rikke Møl Bramming" userId="7425a2e9-326d-41bc-a12e-2ed3dbb32c06" providerId="ADAL" clId="{F6814A62-7E34-FE4C-B7B3-700644EDE8C9}" dt="2024-02-23T08:06:14.323" v="1129" actId="20577"/>
        <pc:sldMkLst>
          <pc:docMk/>
          <pc:sldMk cId="3316590258" sldId="267"/>
        </pc:sldMkLst>
      </pc:sldChg>
      <pc:sldChg chg="modSp mod">
        <pc:chgData name="Rikke Møl Bramming" userId="7425a2e9-326d-41bc-a12e-2ed3dbb32c06" providerId="ADAL" clId="{F6814A62-7E34-FE4C-B7B3-700644EDE8C9}" dt="2024-02-23T09:28:32.688" v="1231" actId="20577"/>
        <pc:sldMkLst>
          <pc:docMk/>
          <pc:sldMk cId="3107656551" sldId="268"/>
        </pc:sldMkLst>
      </pc:sldChg>
      <pc:sldChg chg="modSp new mod">
        <pc:chgData name="Rikke Møl Bramming" userId="7425a2e9-326d-41bc-a12e-2ed3dbb32c06" providerId="ADAL" clId="{F6814A62-7E34-FE4C-B7B3-700644EDE8C9}" dt="2024-02-23T09:27:49.040" v="1221" actId="20577"/>
        <pc:sldMkLst>
          <pc:docMk/>
          <pc:sldMk cId="3820738360" sldId="269"/>
        </pc:sldMkLst>
      </pc:sldChg>
      <pc:sldChg chg="addSp delSp modSp new mod modClrScheme chgLayout modNotesTx">
        <pc:chgData name="Rikke Møl Bramming" userId="7425a2e9-326d-41bc-a12e-2ed3dbb32c06" providerId="ADAL" clId="{F6814A62-7E34-FE4C-B7B3-700644EDE8C9}" dt="2024-02-23T10:02:44.774" v="1365" actId="14100"/>
        <pc:sldMkLst>
          <pc:docMk/>
          <pc:sldMk cId="2864230100" sldId="2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8A9406-A4EF-6D49-8183-DE70F1F5D76B}" type="datetimeFigureOut">
              <a:rPr lang="da-DK" smtClean="0"/>
              <a:t>21.02.2025</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C123C2-CEEE-7C42-BE5D-59DD6565CCF9}" type="slidenum">
              <a:rPr lang="da-DK" smtClean="0"/>
              <a:t>‹nr.›</a:t>
            </a:fld>
            <a:endParaRPr lang="da-DK"/>
          </a:p>
        </p:txBody>
      </p:sp>
    </p:spTree>
    <p:extLst>
      <p:ext uri="{BB962C8B-B14F-4D97-AF65-F5344CB8AC3E}">
        <p14:creationId xmlns:p14="http://schemas.microsoft.com/office/powerpoint/2010/main" val="327858733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Industrialisation</a:t>
            </a:r>
            <a:r>
              <a:rPr lang="da-DK" dirty="0"/>
              <a:t>,</a:t>
            </a:r>
            <a:r>
              <a:rPr lang="da-DK" baseline="0" dirty="0"/>
              <a:t> not </a:t>
            </a:r>
            <a:r>
              <a:rPr lang="da-DK" baseline="0" dirty="0" err="1"/>
              <a:t>traditional</a:t>
            </a:r>
            <a:r>
              <a:rPr lang="da-DK" baseline="0" dirty="0"/>
              <a:t> noble </a:t>
            </a:r>
            <a:r>
              <a:rPr lang="da-DK" baseline="0" dirty="0" err="1"/>
              <a:t>war</a:t>
            </a:r>
            <a:r>
              <a:rPr lang="da-DK" baseline="0" dirty="0"/>
              <a:t> with </a:t>
            </a:r>
            <a:r>
              <a:rPr lang="da-DK" baseline="0" dirty="0" err="1"/>
              <a:t>two</a:t>
            </a:r>
            <a:r>
              <a:rPr lang="da-DK" baseline="0" dirty="0"/>
              <a:t> </a:t>
            </a:r>
            <a:r>
              <a:rPr lang="da-DK" baseline="0" dirty="0" err="1"/>
              <a:t>armies</a:t>
            </a:r>
            <a:r>
              <a:rPr lang="da-DK" baseline="0" dirty="0"/>
              <a:t> </a:t>
            </a:r>
            <a:r>
              <a:rPr lang="da-DK" baseline="0" dirty="0" err="1"/>
              <a:t>facing</a:t>
            </a:r>
            <a:r>
              <a:rPr lang="da-DK" baseline="0" dirty="0"/>
              <a:t> </a:t>
            </a:r>
            <a:r>
              <a:rPr lang="da-DK" baseline="0" dirty="0" err="1"/>
              <a:t>each</a:t>
            </a:r>
            <a:r>
              <a:rPr lang="da-DK" baseline="0" dirty="0"/>
              <a:t> </a:t>
            </a:r>
            <a:r>
              <a:rPr lang="da-DK" baseline="0" dirty="0" err="1"/>
              <a:t>other</a:t>
            </a:r>
            <a:r>
              <a:rPr lang="da-DK" baseline="0" dirty="0"/>
              <a:t> at </a:t>
            </a:r>
            <a:r>
              <a:rPr lang="da-DK" baseline="0" dirty="0" err="1"/>
              <a:t>daybreak</a:t>
            </a:r>
            <a:r>
              <a:rPr lang="da-DK" baseline="0" dirty="0"/>
              <a:t>. </a:t>
            </a:r>
            <a:r>
              <a:rPr lang="da-DK" baseline="0" dirty="0" err="1"/>
              <a:t>These</a:t>
            </a:r>
            <a:r>
              <a:rPr lang="da-DK" baseline="0" dirty="0"/>
              <a:t> new inventions CHANGE the </a:t>
            </a:r>
            <a:r>
              <a:rPr lang="da-DK" baseline="0" dirty="0" err="1"/>
              <a:t>way</a:t>
            </a:r>
            <a:r>
              <a:rPr lang="da-DK" baseline="0" dirty="0"/>
              <a:t> </a:t>
            </a:r>
            <a:r>
              <a:rPr lang="da-DK" baseline="0" dirty="0" err="1"/>
              <a:t>wars</a:t>
            </a:r>
            <a:r>
              <a:rPr lang="da-DK" baseline="0" dirty="0"/>
              <a:t> </a:t>
            </a:r>
            <a:r>
              <a:rPr lang="da-DK" baseline="0" dirty="0" err="1"/>
              <a:t>are</a:t>
            </a:r>
            <a:r>
              <a:rPr lang="da-DK" baseline="0" dirty="0"/>
              <a:t> </a:t>
            </a:r>
            <a:r>
              <a:rPr lang="da-DK" baseline="0" dirty="0" err="1"/>
              <a:t>fought</a:t>
            </a:r>
            <a:r>
              <a:rPr lang="da-DK" baseline="0" dirty="0"/>
              <a:t>. </a:t>
            </a:r>
            <a:r>
              <a:rPr lang="da-DK" baseline="0" dirty="0" err="1"/>
              <a:t>Think</a:t>
            </a:r>
            <a:r>
              <a:rPr lang="da-DK" baseline="0" dirty="0"/>
              <a:t> of present </a:t>
            </a:r>
            <a:r>
              <a:rPr lang="da-DK" baseline="0" dirty="0" err="1"/>
              <a:t>day</a:t>
            </a:r>
            <a:r>
              <a:rPr lang="da-DK" baseline="0" dirty="0"/>
              <a:t> </a:t>
            </a:r>
            <a:r>
              <a:rPr lang="da-DK" baseline="0" dirty="0" err="1"/>
              <a:t>wars</a:t>
            </a:r>
            <a:r>
              <a:rPr lang="da-DK" baseline="0" dirty="0"/>
              <a:t> in </a:t>
            </a:r>
            <a:r>
              <a:rPr lang="da-DK" baseline="0" dirty="0" err="1"/>
              <a:t>Syria</a:t>
            </a:r>
            <a:r>
              <a:rPr lang="da-DK" baseline="0" dirty="0"/>
              <a:t>.</a:t>
            </a:r>
            <a:endParaRPr lang="da-DK" dirty="0"/>
          </a:p>
        </p:txBody>
      </p:sp>
      <p:sp>
        <p:nvSpPr>
          <p:cNvPr id="4" name="Pladsholder til diasnummer 3"/>
          <p:cNvSpPr>
            <a:spLocks noGrp="1"/>
          </p:cNvSpPr>
          <p:nvPr>
            <p:ph type="sldNum" sz="quarter" idx="10"/>
          </p:nvPr>
        </p:nvSpPr>
        <p:spPr/>
        <p:txBody>
          <a:bodyPr/>
          <a:lstStyle/>
          <a:p>
            <a:fld id="{21C123C2-CEEE-7C42-BE5D-59DD6565CCF9}" type="slidenum">
              <a:rPr lang="da-DK" smtClean="0"/>
              <a:t>3</a:t>
            </a:fld>
            <a:endParaRPr lang="da-DK"/>
          </a:p>
        </p:txBody>
      </p:sp>
    </p:spTree>
    <p:extLst>
      <p:ext uri="{BB962C8B-B14F-4D97-AF65-F5344CB8AC3E}">
        <p14:creationId xmlns:p14="http://schemas.microsoft.com/office/powerpoint/2010/main" val="1186167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The </a:t>
            </a:r>
            <a:r>
              <a:rPr lang="da-DK" dirty="0" err="1"/>
              <a:t>west</a:t>
            </a:r>
            <a:r>
              <a:rPr lang="da-DK" dirty="0"/>
              <a:t> front – Germany</a:t>
            </a:r>
            <a:r>
              <a:rPr lang="da-DK" baseline="0" dirty="0"/>
              <a:t> on the </a:t>
            </a:r>
            <a:r>
              <a:rPr lang="da-DK" baseline="0" dirty="0" err="1"/>
              <a:t>one</a:t>
            </a:r>
            <a:r>
              <a:rPr lang="da-DK" baseline="0" dirty="0"/>
              <a:t> side and </a:t>
            </a:r>
            <a:r>
              <a:rPr lang="da-DK" baseline="0" dirty="0" err="1"/>
              <a:t>Belgium</a:t>
            </a:r>
            <a:r>
              <a:rPr lang="da-DK" baseline="0" dirty="0"/>
              <a:t>, France </a:t>
            </a:r>
            <a:r>
              <a:rPr lang="da-DK" baseline="0" dirty="0" err="1"/>
              <a:t>etc</a:t>
            </a:r>
            <a:r>
              <a:rPr lang="da-DK" baseline="0" dirty="0"/>
              <a:t> on the </a:t>
            </a:r>
            <a:r>
              <a:rPr lang="da-DK" baseline="0" dirty="0" err="1"/>
              <a:t>other</a:t>
            </a:r>
            <a:r>
              <a:rPr lang="da-DK" baseline="0" dirty="0"/>
              <a:t>.</a:t>
            </a:r>
            <a:endParaRPr lang="da-DK" dirty="0"/>
          </a:p>
        </p:txBody>
      </p:sp>
      <p:sp>
        <p:nvSpPr>
          <p:cNvPr id="4" name="Pladsholder til diasnummer 3"/>
          <p:cNvSpPr>
            <a:spLocks noGrp="1"/>
          </p:cNvSpPr>
          <p:nvPr>
            <p:ph type="sldNum" sz="quarter" idx="10"/>
          </p:nvPr>
        </p:nvSpPr>
        <p:spPr/>
        <p:txBody>
          <a:bodyPr/>
          <a:lstStyle/>
          <a:p>
            <a:fld id="{21C123C2-CEEE-7C42-BE5D-59DD6565CCF9}" type="slidenum">
              <a:rPr lang="da-DK" smtClean="0"/>
              <a:t>4</a:t>
            </a:fld>
            <a:endParaRPr lang="da-DK"/>
          </a:p>
        </p:txBody>
      </p:sp>
    </p:spTree>
    <p:extLst>
      <p:ext uri="{BB962C8B-B14F-4D97-AF65-F5344CB8AC3E}">
        <p14:creationId xmlns:p14="http://schemas.microsoft.com/office/powerpoint/2010/main" val="997872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GB" dirty="0"/>
              <a:t>Canaries, gas pockets, underground fighting</a:t>
            </a:r>
          </a:p>
        </p:txBody>
      </p:sp>
      <p:sp>
        <p:nvSpPr>
          <p:cNvPr id="4" name="Pladsholder til slidenummer 3"/>
          <p:cNvSpPr>
            <a:spLocks noGrp="1"/>
          </p:cNvSpPr>
          <p:nvPr>
            <p:ph type="sldNum" sz="quarter" idx="5"/>
          </p:nvPr>
        </p:nvSpPr>
        <p:spPr/>
        <p:txBody>
          <a:bodyPr/>
          <a:lstStyle/>
          <a:p>
            <a:fld id="{21C123C2-CEEE-7C42-BE5D-59DD6565CCF9}" type="slidenum">
              <a:rPr lang="da-DK" smtClean="0"/>
              <a:t>6</a:t>
            </a:fld>
            <a:endParaRPr lang="da-DK"/>
          </a:p>
        </p:txBody>
      </p:sp>
    </p:spTree>
    <p:extLst>
      <p:ext uri="{BB962C8B-B14F-4D97-AF65-F5344CB8AC3E}">
        <p14:creationId xmlns:p14="http://schemas.microsoft.com/office/powerpoint/2010/main" val="2360693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GB" dirty="0"/>
              <a:t>Blighty is your home country, England</a:t>
            </a:r>
          </a:p>
        </p:txBody>
      </p:sp>
      <p:sp>
        <p:nvSpPr>
          <p:cNvPr id="4" name="Pladsholder til slidenummer 3"/>
          <p:cNvSpPr>
            <a:spLocks noGrp="1"/>
          </p:cNvSpPr>
          <p:nvPr>
            <p:ph type="sldNum" sz="quarter" idx="5"/>
          </p:nvPr>
        </p:nvSpPr>
        <p:spPr/>
        <p:txBody>
          <a:bodyPr/>
          <a:lstStyle/>
          <a:p>
            <a:fld id="{21C123C2-CEEE-7C42-BE5D-59DD6565CCF9}" type="slidenum">
              <a:rPr lang="da-DK" smtClean="0"/>
              <a:t>8</a:t>
            </a:fld>
            <a:endParaRPr lang="da-DK"/>
          </a:p>
        </p:txBody>
      </p:sp>
    </p:spTree>
    <p:extLst>
      <p:ext uri="{BB962C8B-B14F-4D97-AF65-F5344CB8AC3E}">
        <p14:creationId xmlns:p14="http://schemas.microsoft.com/office/powerpoint/2010/main" val="1919715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5248"/>
            <a:ext cx="7772400" cy="978408"/>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da-DK"/>
              <a:t>Klik for at redigere i masteren</a:t>
            </a:r>
            <a:endParaRPr dirty="0"/>
          </a:p>
        </p:txBody>
      </p:sp>
      <p:sp>
        <p:nvSpPr>
          <p:cNvPr id="3" name="Subtitle 2"/>
          <p:cNvSpPr>
            <a:spLocks noGrp="1"/>
          </p:cNvSpPr>
          <p:nvPr>
            <p:ph type="subTitle" idx="1"/>
          </p:nvPr>
        </p:nvSpPr>
        <p:spPr>
          <a:xfrm>
            <a:off x="685800" y="3352800"/>
            <a:ext cx="7772400" cy="877824"/>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a:p>
        </p:txBody>
      </p:sp>
      <p:sp>
        <p:nvSpPr>
          <p:cNvPr id="3" name="Content Placeholder 2"/>
          <p:cNvSpPr>
            <a:spLocks noGrp="1"/>
          </p:cNvSpPr>
          <p:nvPr>
            <p:ph idx="1"/>
          </p:nvPr>
        </p:nvSpPr>
        <p:spPr>
          <a:xfrm>
            <a:off x="685800" y="1869141"/>
            <a:ext cx="7770813" cy="4257022"/>
          </a:xfrm>
        </p:spPr>
        <p:txBody>
          <a:bodyPr/>
          <a:lstStyle>
            <a:lvl5pPr>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dias med bille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67200"/>
            <a:ext cx="7772400" cy="977153"/>
          </a:xfrm>
        </p:spPr>
        <p:txBody>
          <a:bodyPr anchor="b" anchorCtr="0">
            <a:noAutofit/>
          </a:bodyPr>
          <a:lstStyle>
            <a:lvl1pPr>
              <a:defRPr sz="5400"/>
            </a:lvl1pPr>
          </a:lstStyle>
          <a:p>
            <a:r>
              <a:rPr lang="da-DK"/>
              <a:t>Klik for at redigere i masteren</a:t>
            </a:r>
            <a:endParaRPr/>
          </a:p>
        </p:txBody>
      </p:sp>
      <p:sp>
        <p:nvSpPr>
          <p:cNvPr id="3" name="Subtitle 2"/>
          <p:cNvSpPr>
            <a:spLocks noGrp="1"/>
          </p:cNvSpPr>
          <p:nvPr>
            <p:ph type="subTitle" idx="1"/>
          </p:nvPr>
        </p:nvSpPr>
        <p:spPr>
          <a:xfrm>
            <a:off x="685799" y="5257800"/>
            <a:ext cx="7770813" cy="874058"/>
          </a:xfrm>
        </p:spPr>
        <p:txBody>
          <a:bodyPr>
            <a:normAutofit/>
          </a:bodyPr>
          <a:lstStyle>
            <a:lvl1pPr marL="0" indent="0" algn="ctr">
              <a:spcBef>
                <a:spcPts val="300"/>
              </a:spcBef>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‹nr.›</a:t>
            </a:fld>
            <a:endParaRPr lang="en-US"/>
          </a:p>
        </p:txBody>
      </p:sp>
      <p:sp>
        <p:nvSpPr>
          <p:cNvPr id="8" name="Picture Placeholder 7"/>
          <p:cNvSpPr>
            <a:spLocks noGrp="1"/>
          </p:cNvSpPr>
          <p:nvPr>
            <p:ph type="pic" sz="quarter" idx="13"/>
          </p:nvPr>
        </p:nvSpPr>
        <p:spPr>
          <a:xfrm rot="21540000">
            <a:off x="2056196" y="424650"/>
            <a:ext cx="5031609" cy="337580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a:buFont typeface="Arial" pitchFamily="34" charset="0"/>
              <a:buNone/>
              <a:defRPr/>
            </a:lvl1pPr>
          </a:lstStyle>
          <a:p>
            <a:r>
              <a:rPr lang="da-DK"/>
              <a:t>Træk billede til pladsholder, eller klik på symbol for at tilføje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0813" cy="1743075"/>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da-DK"/>
              <a:t>Klik for at redigere i masteren</a:t>
            </a:r>
            <a:endParaRPr/>
          </a:p>
        </p:txBody>
      </p:sp>
      <p:sp>
        <p:nvSpPr>
          <p:cNvPr id="3" name="Text Placeholder 2"/>
          <p:cNvSpPr>
            <a:spLocks noGrp="1"/>
          </p:cNvSpPr>
          <p:nvPr>
            <p:ph type="body" idx="1"/>
          </p:nvPr>
        </p:nvSpPr>
        <p:spPr>
          <a:xfrm>
            <a:off x="685800" y="2756647"/>
            <a:ext cx="7770813" cy="1281953"/>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651A0C47-018D-4460-B945-BFF7981B6CA6}" type="datetimeFigureOut">
              <a:rPr lang="en-US" smtClean="0"/>
              <a:t>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p>
            <a:r>
              <a:rPr lang="da-DK"/>
              <a:t>Klik for at redigere i masteren</a:t>
            </a:r>
            <a:endParaRPr/>
          </a:p>
        </p:txBody>
      </p:sp>
      <p:sp>
        <p:nvSpPr>
          <p:cNvPr id="3" name="Content Placeholder 2"/>
          <p:cNvSpPr>
            <a:spLocks noGrp="1"/>
          </p:cNvSpPr>
          <p:nvPr>
            <p:ph sz="half" idx="1"/>
          </p:nvPr>
        </p:nvSpPr>
        <p:spPr>
          <a:xfrm>
            <a:off x="685800" y="1760538"/>
            <a:ext cx="3611880" cy="4365625"/>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dirty="0"/>
          </a:p>
        </p:txBody>
      </p:sp>
      <p:sp>
        <p:nvSpPr>
          <p:cNvPr id="4" name="Content Placeholder 3"/>
          <p:cNvSpPr>
            <a:spLocks noGrp="1"/>
          </p:cNvSpPr>
          <p:nvPr>
            <p:ph sz="half" idx="2"/>
          </p:nvPr>
        </p:nvSpPr>
        <p:spPr>
          <a:xfrm>
            <a:off x="4844733" y="1760538"/>
            <a:ext cx="3611880" cy="4365625"/>
          </a:xfrm>
        </p:spPr>
        <p:txBody>
          <a:bodyPr>
            <a:normAutofit/>
          </a:bodyPr>
          <a:lstStyle>
            <a:lvl1pPr>
              <a:defRPr sz="2200"/>
            </a:lvl1pPr>
            <a:lvl2pPr>
              <a:defRPr sz="2000"/>
            </a:lvl2pPr>
            <a:lvl3pPr>
              <a:defRPr sz="2000"/>
            </a:lvl3pPr>
            <a:lvl4pPr>
              <a:defRPr sz="2000"/>
            </a:lvl4pPr>
            <a:lvl5pPr>
              <a:defRPr sz="2000"/>
            </a:lvl5pPr>
            <a:lvl6pPr>
              <a:defRPr sz="1800"/>
            </a:lvl6pPr>
            <a:lvl7pPr>
              <a:defRPr sz="1800"/>
            </a:lvl7pPr>
            <a:lvl8pPr marL="2398713" indent="-336550">
              <a:defRPr sz="1800"/>
            </a:lvl8pPr>
            <a:lvl9pPr marL="2398713" indent="-336550">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dirty="0"/>
          </a:p>
        </p:txBody>
      </p:sp>
      <p:sp>
        <p:nvSpPr>
          <p:cNvPr id="5" name="Date Placeholder 4"/>
          <p:cNvSpPr>
            <a:spLocks noGrp="1"/>
          </p:cNvSpPr>
          <p:nvPr>
            <p:ph type="dt" sz="half" idx="10"/>
          </p:nvPr>
        </p:nvSpPr>
        <p:spPr/>
        <p:txBody>
          <a:bodyPr/>
          <a:lstStyle/>
          <a:p>
            <a:fld id="{651A0C47-018D-4460-B945-BFF7981B6CA6}" type="datetimeFigureOut">
              <a:rPr lang="en-US" smtClean="0"/>
              <a:t>2/21/25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lvl1pPr>
              <a:defRPr/>
            </a:lvl1pPr>
          </a:lstStyle>
          <a:p>
            <a:r>
              <a:rPr lang="da-DK"/>
              <a:t>Klik for at redigere i masteren</a:t>
            </a:r>
            <a:endParaRPr/>
          </a:p>
        </p:txBody>
      </p:sp>
      <p:sp>
        <p:nvSpPr>
          <p:cNvPr id="3" name="Text Placeholder 2"/>
          <p:cNvSpPr>
            <a:spLocks noGrp="1"/>
          </p:cNvSpPr>
          <p:nvPr>
            <p:ph type="body" idx="1"/>
          </p:nvPr>
        </p:nvSpPr>
        <p:spPr>
          <a:xfrm>
            <a:off x="685800"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685800"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dirty="0"/>
          </a:p>
        </p:txBody>
      </p:sp>
      <p:sp>
        <p:nvSpPr>
          <p:cNvPr id="5" name="Text Placeholder 4"/>
          <p:cNvSpPr>
            <a:spLocks noGrp="1"/>
          </p:cNvSpPr>
          <p:nvPr>
            <p:ph type="body" sz="quarter" idx="3"/>
          </p:nvPr>
        </p:nvSpPr>
        <p:spPr>
          <a:xfrm>
            <a:off x="4845526"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4845526"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dirty="0"/>
          </a:p>
        </p:txBody>
      </p:sp>
      <p:sp>
        <p:nvSpPr>
          <p:cNvPr id="7" name="Date Placeholder 6"/>
          <p:cNvSpPr>
            <a:spLocks noGrp="1"/>
          </p:cNvSpPr>
          <p:nvPr>
            <p:ph type="dt" sz="half" idx="10"/>
          </p:nvPr>
        </p:nvSpPr>
        <p:spPr/>
        <p:txBody>
          <a:bodyPr/>
          <a:lstStyle/>
          <a:p>
            <a:fld id="{651A0C47-018D-4460-B945-BFF7981B6CA6}" type="datetimeFigureOut">
              <a:rPr lang="en-US" smtClean="0"/>
              <a:t>2/21/25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1F5A0A-F6FC-4FFD-9B49-0DA8697211D9}" type="slidenum">
              <a:rPr lang="en-US" smtClean="0"/>
              <a:t>‹nr.›</a:t>
            </a:fld>
            <a:endParaRPr lang="en-US"/>
          </a:p>
        </p:txBody>
      </p:sp>
      <p:cxnSp>
        <p:nvCxnSpPr>
          <p:cNvPr id="11" name="Straight Connector 10"/>
          <p:cNvCxnSpPr/>
          <p:nvPr/>
        </p:nvCxnSpPr>
        <p:spPr>
          <a:xfrm>
            <a:off x="786205"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936966"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a:p>
        </p:txBody>
      </p:sp>
      <p:sp>
        <p:nvSpPr>
          <p:cNvPr id="3" name="Date Placeholder 2"/>
          <p:cNvSpPr>
            <a:spLocks noGrp="1"/>
          </p:cNvSpPr>
          <p:nvPr>
            <p:ph type="dt" sz="half" idx="10"/>
          </p:nvPr>
        </p:nvSpPr>
        <p:spPr/>
        <p:txBody>
          <a:bodyPr/>
          <a:lstStyle/>
          <a:p>
            <a:fld id="{651A0C47-018D-4460-B945-BFF7981B6CA6}" type="datetimeFigureOut">
              <a:rPr lang="en-US" smtClean="0"/>
              <a:t>2/21/25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1F5A0A-F6FC-4FFD-9B49-0DA8697211D9}" type="slidenum">
              <a:rPr lang="en-US" smtClean="0"/>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1A0C47-018D-4460-B945-BFF7981B6CA6}" type="datetimeFigureOut">
              <a:rPr lang="en-US" smtClean="0"/>
              <a:t>2/21/25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1F5A0A-F6FC-4FFD-9B49-0DA8697211D9}" type="slidenum">
              <a:rPr lang="en-US" smtClean="0"/>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58905" y="971550"/>
            <a:ext cx="3657600" cy="1162050"/>
          </a:xfrm>
        </p:spPr>
        <p:txBody>
          <a:bodyPr anchor="b">
            <a:noAutofit/>
          </a:bodyPr>
          <a:lstStyle>
            <a:lvl1pPr algn="l">
              <a:defRPr sz="3600" b="0"/>
            </a:lvl1pPr>
          </a:lstStyle>
          <a:p>
            <a:r>
              <a:rPr lang="da-DK"/>
              <a:t>Klik for at redigere i masteren</a:t>
            </a:r>
            <a:endParaRPr/>
          </a:p>
        </p:txBody>
      </p:sp>
      <p:sp>
        <p:nvSpPr>
          <p:cNvPr id="3" name="Content Placeholder 2"/>
          <p:cNvSpPr>
            <a:spLocks noGrp="1"/>
          </p:cNvSpPr>
          <p:nvPr>
            <p:ph idx="1"/>
          </p:nvPr>
        </p:nvSpPr>
        <p:spPr>
          <a:xfrm>
            <a:off x="4800600" y="457200"/>
            <a:ext cx="3657600" cy="56689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dirty="0"/>
          </a:p>
        </p:txBody>
      </p:sp>
      <p:sp>
        <p:nvSpPr>
          <p:cNvPr id="4" name="Text Placeholder 3"/>
          <p:cNvSpPr>
            <a:spLocks noGrp="1"/>
          </p:cNvSpPr>
          <p:nvPr>
            <p:ph type="body" sz="half" idx="2"/>
          </p:nvPr>
        </p:nvSpPr>
        <p:spPr>
          <a:xfrm>
            <a:off x="658905" y="2133601"/>
            <a:ext cx="3657600" cy="3581400"/>
          </a:xfrm>
        </p:spPr>
        <p:txBody>
          <a:bodyPr>
            <a:normAutofit/>
          </a:bodyPr>
          <a:lstStyle>
            <a:lvl1pPr marL="0" indent="0">
              <a:spcBef>
                <a:spcPts val="10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651A0C47-018D-4460-B945-BFF7981B6CA6}" type="datetimeFigureOut">
              <a:rPr lang="en-US" smtClean="0"/>
              <a:t>2/21/25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805082" y="969264"/>
            <a:ext cx="3657600" cy="1161288"/>
          </a:xfrm>
        </p:spPr>
        <p:txBody>
          <a:bodyPr anchor="b">
            <a:noAutofit/>
          </a:bodyPr>
          <a:lstStyle>
            <a:lvl1pPr algn="l">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da-DK"/>
              <a:t>Klik for at redigere i masteren</a:t>
            </a:r>
            <a:endParaRPr/>
          </a:p>
        </p:txBody>
      </p:sp>
      <p:sp>
        <p:nvSpPr>
          <p:cNvPr id="3" name="Picture Placeholder 2"/>
          <p:cNvSpPr>
            <a:spLocks noGrp="1"/>
          </p:cNvSpPr>
          <p:nvPr>
            <p:ph type="pic" idx="1"/>
          </p:nvPr>
        </p:nvSpPr>
        <p:spPr>
          <a:xfrm>
            <a:off x="663388" y="510988"/>
            <a:ext cx="3657600" cy="5553636"/>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Træk billede til pladsholder, eller klik på symbol for at tilføje</a:t>
            </a:r>
            <a:endParaRPr/>
          </a:p>
        </p:txBody>
      </p:sp>
      <p:sp>
        <p:nvSpPr>
          <p:cNvPr id="4" name="Text Placeholder 3"/>
          <p:cNvSpPr>
            <a:spLocks noGrp="1"/>
          </p:cNvSpPr>
          <p:nvPr>
            <p:ph type="body" sz="half" idx="2"/>
          </p:nvPr>
        </p:nvSpPr>
        <p:spPr>
          <a:xfrm>
            <a:off x="4799853" y="2130552"/>
            <a:ext cx="3657600" cy="3584448"/>
          </a:xfrm>
        </p:spPr>
        <p:txBody>
          <a:bodyPr vert="horz" lIns="91440" tIns="45720" rIns="91440" bIns="45720" rtlCol="0">
            <a:normAutofit/>
          </a:bodyPr>
          <a:lstStyle>
            <a:lvl1pPr marL="0" indent="0">
              <a:spcBef>
                <a:spcPts val="10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da-DK"/>
              <a:t>Klik for at redigere teksttypografierne i masteren</a:t>
            </a:r>
          </a:p>
        </p:txBody>
      </p:sp>
      <p:sp>
        <p:nvSpPr>
          <p:cNvPr id="5" name="Date Placeholder 4"/>
          <p:cNvSpPr>
            <a:spLocks noGrp="1"/>
          </p:cNvSpPr>
          <p:nvPr>
            <p:ph type="dt" sz="half" idx="10"/>
          </p:nvPr>
        </p:nvSpPr>
        <p:spPr/>
        <p:txBody>
          <a:bodyPr/>
          <a:lstStyle/>
          <a:p>
            <a:fld id="{651A0C47-018D-4460-B945-BFF7981B6CA6}" type="datetimeFigureOut">
              <a:rPr lang="en-US" smtClean="0"/>
              <a:t>2/21/25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lede over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5800" y="4151376"/>
            <a:ext cx="7776882" cy="1014984"/>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da-DK"/>
              <a:t>Klik for at redigere i masteren</a:t>
            </a:r>
            <a:endParaRPr/>
          </a:p>
        </p:txBody>
      </p:sp>
      <p:sp>
        <p:nvSpPr>
          <p:cNvPr id="3" name="Picture Placeholder 2"/>
          <p:cNvSpPr>
            <a:spLocks noGrp="1"/>
          </p:cNvSpPr>
          <p:nvPr>
            <p:ph type="pic" idx="1"/>
          </p:nvPr>
        </p:nvSpPr>
        <p:spPr>
          <a:xfrm>
            <a:off x="1828800" y="457199"/>
            <a:ext cx="5486400" cy="3644153"/>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Træk billede til pladsholder, eller klik på symbol for at tilføje</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da-DK"/>
              <a:t>Klik for at redigere teksttypografierne i masteren</a:t>
            </a:r>
          </a:p>
        </p:txBody>
      </p:sp>
      <p:sp>
        <p:nvSpPr>
          <p:cNvPr id="5" name="Date Placeholder 4"/>
          <p:cNvSpPr>
            <a:spLocks noGrp="1"/>
          </p:cNvSpPr>
          <p:nvPr>
            <p:ph type="dt" sz="half" idx="10"/>
          </p:nvPr>
        </p:nvSpPr>
        <p:spPr/>
        <p:txBody>
          <a:bodyPr/>
          <a:lstStyle/>
          <a:p>
            <a:fld id="{651A0C47-018D-4460-B945-BFF7981B6CA6}" type="datetimeFigureOut">
              <a:rPr lang="en-US" smtClean="0"/>
              <a:t>2/21/25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toryboard">
    <p:spTree>
      <p:nvGrpSpPr>
        <p:cNvPr id="1" name=""/>
        <p:cNvGrpSpPr/>
        <p:nvPr/>
      </p:nvGrpSpPr>
      <p:grpSpPr>
        <a:xfrm>
          <a:off x="0" y="0"/>
          <a:ext cx="0" cy="0"/>
          <a:chOff x="0" y="0"/>
          <a:chExt cx="0" cy="0"/>
        </a:xfrm>
      </p:grpSpPr>
      <p:sp>
        <p:nvSpPr>
          <p:cNvPr id="2" name="Title 1"/>
          <p:cNvSpPr>
            <a:spLocks noGrp="1"/>
          </p:cNvSpPr>
          <p:nvPr>
            <p:ph type="title"/>
          </p:nvPr>
        </p:nvSpPr>
        <p:spPr>
          <a:xfrm>
            <a:off x="685800" y="4155141"/>
            <a:ext cx="7776882" cy="1013011"/>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da-DK"/>
              <a:t>Klik for at redigere i masteren</a:t>
            </a:r>
            <a:endParaRPr/>
          </a:p>
        </p:txBody>
      </p:sp>
      <p:sp>
        <p:nvSpPr>
          <p:cNvPr id="3" name="Picture Placeholder 2"/>
          <p:cNvSpPr>
            <a:spLocks noGrp="1"/>
          </p:cNvSpPr>
          <p:nvPr>
            <p:ph type="pic" idx="1"/>
          </p:nvPr>
        </p:nvSpPr>
        <p:spPr>
          <a:xfrm>
            <a:off x="68580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Træk billede til pladsholder, eller klik på symbol for at tilføje</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da-DK"/>
              <a:t>Klik for at redigere teksttypografierne i masteren</a:t>
            </a:r>
          </a:p>
        </p:txBody>
      </p:sp>
      <p:sp>
        <p:nvSpPr>
          <p:cNvPr id="5" name="Date Placeholder 4"/>
          <p:cNvSpPr>
            <a:spLocks noGrp="1"/>
          </p:cNvSpPr>
          <p:nvPr>
            <p:ph type="dt" sz="half" idx="10"/>
          </p:nvPr>
        </p:nvSpPr>
        <p:spPr/>
        <p:txBody>
          <a:bodyPr/>
          <a:lstStyle/>
          <a:p>
            <a:fld id="{651A0C47-018D-4460-B945-BFF7981B6CA6}" type="datetimeFigureOut">
              <a:rPr lang="en-US" smtClean="0"/>
              <a:t>2/21/25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‹nr.›</a:t>
            </a:fld>
            <a:endParaRPr lang="en-US"/>
          </a:p>
        </p:txBody>
      </p:sp>
      <p:sp>
        <p:nvSpPr>
          <p:cNvPr id="11" name="Picture Placeholder 2"/>
          <p:cNvSpPr>
            <a:spLocks noGrp="1"/>
          </p:cNvSpPr>
          <p:nvPr>
            <p:ph type="pic" idx="13"/>
          </p:nvPr>
        </p:nvSpPr>
        <p:spPr>
          <a:xfrm>
            <a:off x="68580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Træk billede til pladsholder, eller klik på symbol for at tilføje</a:t>
            </a:r>
            <a:endParaRPr/>
          </a:p>
        </p:txBody>
      </p:sp>
      <p:sp>
        <p:nvSpPr>
          <p:cNvPr id="16" name="Picture Placeholder 2"/>
          <p:cNvSpPr>
            <a:spLocks noGrp="1"/>
          </p:cNvSpPr>
          <p:nvPr>
            <p:ph type="pic" idx="14"/>
          </p:nvPr>
        </p:nvSpPr>
        <p:spPr>
          <a:xfrm>
            <a:off x="341249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Træk billede til pladsholder, eller klik på symbol for at tilføje</a:t>
            </a:r>
            <a:endParaRPr/>
          </a:p>
        </p:txBody>
      </p:sp>
      <p:sp>
        <p:nvSpPr>
          <p:cNvPr id="17" name="Picture Placeholder 2"/>
          <p:cNvSpPr>
            <a:spLocks noGrp="1"/>
          </p:cNvSpPr>
          <p:nvPr>
            <p:ph type="pic" idx="15"/>
          </p:nvPr>
        </p:nvSpPr>
        <p:spPr>
          <a:xfrm>
            <a:off x="341249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Træk billede til pladsholder, eller klik på symbol for at tilføje</a:t>
            </a:r>
            <a:endParaRPr/>
          </a:p>
        </p:txBody>
      </p:sp>
      <p:sp>
        <p:nvSpPr>
          <p:cNvPr id="18" name="Picture Placeholder 2"/>
          <p:cNvSpPr>
            <a:spLocks noGrp="1"/>
          </p:cNvSpPr>
          <p:nvPr>
            <p:ph type="pic" idx="16"/>
          </p:nvPr>
        </p:nvSpPr>
        <p:spPr>
          <a:xfrm>
            <a:off x="613918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Træk billede til pladsholder, eller klik på symbol for at tilføje</a:t>
            </a:r>
            <a:endParaRPr/>
          </a:p>
        </p:txBody>
      </p:sp>
      <p:sp>
        <p:nvSpPr>
          <p:cNvPr id="19" name="Picture Placeholder 2"/>
          <p:cNvSpPr>
            <a:spLocks noGrp="1"/>
          </p:cNvSpPr>
          <p:nvPr>
            <p:ph type="pic" idx="17"/>
          </p:nvPr>
        </p:nvSpPr>
        <p:spPr>
          <a:xfrm>
            <a:off x="613918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Træk billede til pladsholder, eller klik på symbol for at tilføje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a:p>
        </p:txBody>
      </p:sp>
      <p:sp>
        <p:nvSpPr>
          <p:cNvPr id="3" name="Vertical Text Placeholder 2"/>
          <p:cNvSpPr>
            <a:spLocks noGrp="1"/>
          </p:cNvSpPr>
          <p:nvPr>
            <p:ph type="body" orient="vert" idx="1"/>
          </p:nvPr>
        </p:nvSpPr>
        <p:spPr/>
        <p:txBody>
          <a:bodyPr vert="eaVert"/>
          <a:lstStyle>
            <a:lvl5pPr>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‹nr.›</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3400"/>
            <a:ext cx="1600200" cy="5592763"/>
          </a:xfrm>
        </p:spPr>
        <p:txBody>
          <a:bodyPr vert="eaVert"/>
          <a:lstStyle/>
          <a:p>
            <a:r>
              <a:rPr lang="da-DK"/>
              <a:t>Klik for at redigere i masteren</a:t>
            </a:r>
            <a:endParaRPr/>
          </a:p>
        </p:txBody>
      </p:sp>
      <p:sp>
        <p:nvSpPr>
          <p:cNvPr id="3" name="Vertical Text Placeholder 2"/>
          <p:cNvSpPr>
            <a:spLocks noGrp="1"/>
          </p:cNvSpPr>
          <p:nvPr>
            <p:ph type="body" orient="vert" idx="1"/>
          </p:nvPr>
        </p:nvSpPr>
        <p:spPr>
          <a:xfrm>
            <a:off x="685800" y="533400"/>
            <a:ext cx="6019800" cy="5592763"/>
          </a:xfrm>
        </p:spPr>
        <p:txBody>
          <a:bodyPr vert="eaVert"/>
          <a:lstStyle>
            <a:lvl5pPr>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121023"/>
            <a:ext cx="7770813" cy="1429871"/>
          </a:xfrm>
          <a:prstGeom prst="rect">
            <a:avLst/>
          </a:prstGeom>
        </p:spPr>
        <p:txBody>
          <a:bodyPr vert="horz" lIns="91440" tIns="45720" rIns="91440" bIns="45720" rtlCol="0" anchor="ctr" anchorCtr="0">
            <a:normAutofit/>
          </a:bodyPr>
          <a:lstStyle/>
          <a:p>
            <a:r>
              <a:rPr lang="da-DK"/>
              <a:t>Klik for at redigere i masteren</a:t>
            </a:r>
            <a:endParaRPr/>
          </a:p>
        </p:txBody>
      </p:sp>
      <p:sp>
        <p:nvSpPr>
          <p:cNvPr id="3" name="Text Placeholder 2"/>
          <p:cNvSpPr>
            <a:spLocks noGrp="1"/>
          </p:cNvSpPr>
          <p:nvPr>
            <p:ph type="body" idx="1"/>
          </p:nvPr>
        </p:nvSpPr>
        <p:spPr>
          <a:xfrm>
            <a:off x="685800" y="1752600"/>
            <a:ext cx="7770813" cy="437356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dirty="0"/>
          </a:p>
        </p:txBody>
      </p:sp>
      <p:sp>
        <p:nvSpPr>
          <p:cNvPr id="4" name="Date Placeholder 3"/>
          <p:cNvSpPr>
            <a:spLocks noGrp="1"/>
          </p:cNvSpPr>
          <p:nvPr>
            <p:ph type="dt" sz="half" idx="2"/>
          </p:nvPr>
        </p:nvSpPr>
        <p:spPr>
          <a:xfrm>
            <a:off x="6620435" y="6356350"/>
            <a:ext cx="2133600" cy="365125"/>
          </a:xfrm>
          <a:prstGeom prst="rect">
            <a:avLst/>
          </a:prstGeom>
        </p:spPr>
        <p:txBody>
          <a:bodyPr vert="horz" lIns="91440" tIns="45720" rIns="91440" bIns="45720" rtlCol="0" anchor="ctr"/>
          <a:lstStyle>
            <a:lvl1pPr algn="r">
              <a:defRPr sz="1200">
                <a:solidFill>
                  <a:schemeClr val="tx1">
                    <a:tint val="75000"/>
                  </a:schemeClr>
                </a:solidFill>
                <a:effectLst>
                  <a:outerShdw blurRad="50800" dist="38100" dir="5400000" sx="101000" sy="101000" algn="t" rotWithShape="0">
                    <a:prstClr val="black">
                      <a:alpha val="40000"/>
                    </a:prstClr>
                  </a:outerShdw>
                </a:effectLst>
              </a:defRPr>
            </a:lvl1pPr>
          </a:lstStyle>
          <a:p>
            <a:fld id="{651A0C47-018D-4460-B945-BFF7981B6CA6}" type="datetimeFigureOut">
              <a:rPr lang="en-US" smtClean="0"/>
              <a:t>2/21/25</a:t>
            </a:fld>
            <a:endParaRPr lang="en-US"/>
          </a:p>
        </p:txBody>
      </p:sp>
      <p:sp>
        <p:nvSpPr>
          <p:cNvPr id="5" name="Footer Placeholder 4"/>
          <p:cNvSpPr>
            <a:spLocks noGrp="1"/>
          </p:cNvSpPr>
          <p:nvPr>
            <p:ph type="ftr" sz="quarter" idx="3"/>
          </p:nvPr>
        </p:nvSpPr>
        <p:spPr>
          <a:xfrm>
            <a:off x="354105" y="6356350"/>
            <a:ext cx="2895600" cy="365125"/>
          </a:xfrm>
          <a:prstGeom prst="rect">
            <a:avLst/>
          </a:prstGeom>
        </p:spPr>
        <p:txBody>
          <a:bodyPr vert="horz" lIns="91440" tIns="45720" rIns="91440" bIns="45720" rtlCol="0" anchor="ctr"/>
          <a:lstStyle>
            <a:lvl1pPr algn="l">
              <a:defRPr sz="1200">
                <a:solidFill>
                  <a:schemeClr val="tx1">
                    <a:tint val="75000"/>
                  </a:schemeClr>
                </a:solidFill>
                <a:effectLst>
                  <a:outerShdw blurRad="50800" dist="38100" dir="5400000" sx="101000" sy="101000" algn="t" rotWithShape="0">
                    <a:prstClr val="black">
                      <a:alpha val="40000"/>
                    </a:prstClr>
                  </a:outerShdw>
                </a:effectLst>
              </a:defRPr>
            </a:lvl1pPr>
          </a:lstStyle>
          <a:p>
            <a:endParaRPr lang="en-US"/>
          </a:p>
        </p:txBody>
      </p:sp>
      <p:sp>
        <p:nvSpPr>
          <p:cNvPr id="6" name="Slide Number Placeholder 5"/>
          <p:cNvSpPr>
            <a:spLocks noGrp="1"/>
          </p:cNvSpPr>
          <p:nvPr>
            <p:ph type="sldNum" sz="quarter" idx="4"/>
          </p:nvPr>
        </p:nvSpPr>
        <p:spPr>
          <a:xfrm>
            <a:off x="4229100" y="6356350"/>
            <a:ext cx="685800" cy="365125"/>
          </a:xfrm>
          <a:prstGeom prst="rect">
            <a:avLst/>
          </a:prstGeom>
        </p:spPr>
        <p:txBody>
          <a:bodyPr vert="horz" lIns="91440" tIns="45720" rIns="91440" bIns="45720" rtlCol="0" anchor="ctr"/>
          <a:lstStyle>
            <a:lvl1pPr algn="ctr">
              <a:defRPr sz="1200">
                <a:solidFill>
                  <a:schemeClr val="tx1">
                    <a:tint val="75000"/>
                  </a:schemeClr>
                </a:solidFill>
                <a:effectLst>
                  <a:outerShdw blurRad="50800" dist="38100" dir="5400000" sx="101000" sy="101000" algn="t" rotWithShape="0">
                    <a:prstClr val="black">
                      <a:alpha val="40000"/>
                    </a:prstClr>
                  </a:outerShdw>
                </a:effectLst>
              </a:defRPr>
            </a:lvl1pPr>
          </a:lstStyle>
          <a:p>
            <a:fld id="{9C1F5A0A-F6FC-4FFD-9B49-0DA8697211D9}" type="slidenum">
              <a:rPr lang="en-US" smtClean="0"/>
              <a:t>‹nr.›</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8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ts val="2000"/>
        </a:spcBef>
        <a:buFontTx/>
        <a:buBlip>
          <a:blip r:embed="rId16"/>
        </a:buBlip>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685800" indent="-336550" algn="l" defTabSz="914400" rtl="0" eaLnBrk="1" latinLnBrk="0" hangingPunct="1">
        <a:spcBef>
          <a:spcPts val="600"/>
        </a:spcBef>
        <a:buFontTx/>
        <a:buBlip>
          <a:blip r:embed="rId16"/>
        </a:buBlip>
        <a:defRPr sz="2000" kern="1200">
          <a:solidFill>
            <a:schemeClr val="tx1"/>
          </a:solidFill>
          <a:effectLst>
            <a:outerShdw blurRad="50800" dist="50800" dir="5400000" sx="101000" sy="101000" algn="t" rotWithShape="0">
              <a:prstClr val="black">
                <a:alpha val="40000"/>
              </a:prstClr>
            </a:outerShdw>
          </a:effectLst>
          <a:latin typeface="+mn-lt"/>
          <a:ea typeface="+mn-ea"/>
          <a:cs typeface="+mn-cs"/>
        </a:defRPr>
      </a:lvl2pPr>
      <a:lvl3pPr marL="10350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3pPr>
      <a:lvl4pPr marL="1371600" indent="-3365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4pPr>
      <a:lvl5pPr marL="17208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5pPr>
      <a:lvl6pPr marL="20558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6pPr>
      <a:lvl7pPr marL="23987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7pPr>
      <a:lvl8pPr marL="2743200"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8pPr>
      <a:lvl9pPr marL="3087688" indent="-336550" algn="l" defTabSz="914400" rtl="0" eaLnBrk="1" latinLnBrk="0" hangingPunct="1">
        <a:spcBef>
          <a:spcPct val="20000"/>
        </a:spcBef>
        <a:buFontTx/>
        <a:buBlip>
          <a:blip r:embed="rId16"/>
        </a:buBlip>
        <a:defRPr lang="en-US" sz="1800" kern="1200" dirty="0">
          <a:solidFill>
            <a:schemeClr val="tx1"/>
          </a:solidFill>
          <a:effectLst>
            <a:outerShdw blurRad="50800" dist="50800" dir="5400000" sx="101000" sy="101000" algn="t" rotWithShape="0">
              <a:prstClr val="black">
                <a:alpha val="4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facebook.com/HistoryHit/videos/979723832092675/"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4267200"/>
            <a:ext cx="7772400" cy="977153"/>
          </a:xfrm>
        </p:spPr>
        <p:txBody>
          <a:bodyPr anchor="b">
            <a:normAutofit/>
          </a:bodyPr>
          <a:lstStyle/>
          <a:p>
            <a:r>
              <a:rPr lang="da-DK" dirty="0"/>
              <a:t>The Great </a:t>
            </a:r>
            <a:r>
              <a:rPr lang="da-DK" dirty="0" err="1"/>
              <a:t>War</a:t>
            </a:r>
            <a:endParaRPr lang="da-DK" dirty="0"/>
          </a:p>
        </p:txBody>
      </p:sp>
      <p:sp>
        <p:nvSpPr>
          <p:cNvPr id="3" name="Undertitel 2"/>
          <p:cNvSpPr>
            <a:spLocks noGrp="1"/>
          </p:cNvSpPr>
          <p:nvPr>
            <p:ph type="subTitle" idx="1"/>
          </p:nvPr>
        </p:nvSpPr>
        <p:spPr>
          <a:xfrm>
            <a:off x="685799" y="5257800"/>
            <a:ext cx="7770813" cy="874058"/>
          </a:xfrm>
        </p:spPr>
        <p:txBody>
          <a:bodyPr>
            <a:normAutofit/>
          </a:bodyPr>
          <a:lstStyle/>
          <a:p>
            <a:r>
              <a:rPr lang="da-DK" dirty="0"/>
              <a:t>1914-1918</a:t>
            </a:r>
          </a:p>
        </p:txBody>
      </p:sp>
      <p:pic>
        <p:nvPicPr>
          <p:cNvPr id="1026" name="Picture 2" descr="World War I in Photos - The Atlantic">
            <a:extLst>
              <a:ext uri="{FF2B5EF4-FFF2-40B4-BE49-F238E27FC236}">
                <a16:creationId xmlns:a16="http://schemas.microsoft.com/office/drawing/2014/main" id="{F0CDB625-C8AE-CFAF-B60A-5EDA827FE0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436" r="1015" b="-1"/>
          <a:stretch/>
        </p:blipFill>
        <p:spPr bwMode="auto">
          <a:xfrm rot="21540000">
            <a:off x="2056196" y="424650"/>
            <a:ext cx="5031609" cy="3375800"/>
          </a:xfrm>
          <a:prstGeom prst="rect">
            <a:avLst/>
          </a:prstGeom>
          <a:solidFill>
            <a:srgbClr val="FFFFFF"/>
          </a:solidFill>
          <a:ln w="88900">
            <a:solidFill>
              <a:schemeClr val="tx1"/>
            </a:solidFill>
            <a:miter lim="800000"/>
          </a:ln>
          <a:effectLst>
            <a:outerShdw blurRad="1270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1205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121023"/>
            <a:ext cx="7770813" cy="1429871"/>
          </a:xfrm>
        </p:spPr>
        <p:txBody>
          <a:bodyPr anchor="ctr">
            <a:normAutofit/>
          </a:bodyPr>
          <a:lstStyle/>
          <a:p>
            <a:r>
              <a:rPr lang="da-DK" dirty="0"/>
              <a:t>System of alliances</a:t>
            </a:r>
          </a:p>
        </p:txBody>
      </p:sp>
      <p:sp>
        <p:nvSpPr>
          <p:cNvPr id="3" name="Pladsholder til indhold 2"/>
          <p:cNvSpPr>
            <a:spLocks noGrp="1"/>
          </p:cNvSpPr>
          <p:nvPr>
            <p:ph sz="half" idx="1"/>
          </p:nvPr>
        </p:nvSpPr>
        <p:spPr>
          <a:xfrm>
            <a:off x="685800" y="1760538"/>
            <a:ext cx="3611880" cy="4365625"/>
          </a:xfrm>
        </p:spPr>
        <p:txBody>
          <a:bodyPr>
            <a:normAutofit/>
          </a:bodyPr>
          <a:lstStyle/>
          <a:p>
            <a:pPr>
              <a:lnSpc>
                <a:spcPct val="90000"/>
              </a:lnSpc>
            </a:pPr>
            <a:r>
              <a:rPr lang="en-GB" sz="1500" dirty="0"/>
              <a:t>The countries who joined the way were bound by an old system of alliances. The Austrian Archduke Franz Ferdinand was killed in Sarajevo in June 1914, and that made Austria declare war on Serbia with the allies of allies joining up.</a:t>
            </a:r>
          </a:p>
          <a:p>
            <a:pPr>
              <a:lnSpc>
                <a:spcPct val="90000"/>
              </a:lnSpc>
            </a:pPr>
            <a:r>
              <a:rPr lang="en-GB" sz="1500" dirty="0">
                <a:hlinkClick r:id="rId2"/>
              </a:rPr>
              <a:t>https://www.facebook.com/HistoryHit/videos/979723832092675/</a:t>
            </a:r>
            <a:r>
              <a:rPr lang="en-GB" sz="1500" dirty="0"/>
              <a:t> </a:t>
            </a:r>
          </a:p>
          <a:p>
            <a:pPr>
              <a:lnSpc>
                <a:spcPct val="90000"/>
              </a:lnSpc>
            </a:pPr>
            <a:r>
              <a:rPr lang="en-GB" sz="1500" dirty="0"/>
              <a:t>Within a month it was a world war – but mainly a European war</a:t>
            </a:r>
          </a:p>
          <a:p>
            <a:pPr>
              <a:lnSpc>
                <a:spcPct val="90000"/>
              </a:lnSpc>
            </a:pPr>
            <a:r>
              <a:rPr lang="en-GB" sz="1500" dirty="0"/>
              <a:t>Everyone thought it would be over by Christmas – but they did not take all the new inventions into account.</a:t>
            </a:r>
          </a:p>
        </p:txBody>
      </p:sp>
      <p:pic>
        <p:nvPicPr>
          <p:cNvPr id="2050" name="Picture 2" descr="BBC World War One - YouTube">
            <a:extLst>
              <a:ext uri="{FF2B5EF4-FFF2-40B4-BE49-F238E27FC236}">
                <a16:creationId xmlns:a16="http://schemas.microsoft.com/office/drawing/2014/main" id="{584FE3FB-CD59-71FB-10D8-050C2D5C30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265" r="24198" b="1"/>
          <a:stretch/>
        </p:blipFill>
        <p:spPr bwMode="auto">
          <a:xfrm>
            <a:off x="4844733" y="1760538"/>
            <a:ext cx="3611880" cy="4365625"/>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1250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121023"/>
            <a:ext cx="7770813" cy="1429871"/>
          </a:xfrm>
        </p:spPr>
        <p:txBody>
          <a:bodyPr anchor="ctr">
            <a:normAutofit/>
          </a:bodyPr>
          <a:lstStyle/>
          <a:p>
            <a:r>
              <a:rPr lang="da-DK" dirty="0"/>
              <a:t>New inventions</a:t>
            </a:r>
          </a:p>
        </p:txBody>
      </p:sp>
      <p:sp>
        <p:nvSpPr>
          <p:cNvPr id="3" name="Pladsholder til indhold 2"/>
          <p:cNvSpPr>
            <a:spLocks noGrp="1"/>
          </p:cNvSpPr>
          <p:nvPr>
            <p:ph sz="half" idx="1"/>
          </p:nvPr>
        </p:nvSpPr>
        <p:spPr>
          <a:xfrm>
            <a:off x="685800" y="1760538"/>
            <a:ext cx="3611880" cy="4365625"/>
          </a:xfrm>
        </p:spPr>
        <p:txBody>
          <a:bodyPr>
            <a:normAutofit/>
          </a:bodyPr>
          <a:lstStyle/>
          <a:p>
            <a:r>
              <a:rPr lang="da-DK" dirty="0"/>
              <a:t>Nerve gas</a:t>
            </a:r>
          </a:p>
          <a:p>
            <a:r>
              <a:rPr lang="da-DK" dirty="0"/>
              <a:t>Tanks</a:t>
            </a:r>
          </a:p>
          <a:p>
            <a:r>
              <a:rPr lang="da-DK" dirty="0"/>
              <a:t>Machine </a:t>
            </a:r>
            <a:r>
              <a:rPr lang="da-DK" dirty="0" err="1"/>
              <a:t>guns</a:t>
            </a:r>
            <a:endParaRPr lang="da-DK" dirty="0"/>
          </a:p>
          <a:p>
            <a:endParaRPr lang="da-DK" dirty="0"/>
          </a:p>
        </p:txBody>
      </p:sp>
      <p:pic>
        <p:nvPicPr>
          <p:cNvPr id="4" name="Billede 3"/>
          <p:cNvPicPr/>
          <p:nvPr/>
        </p:nvPicPr>
        <p:blipFill rotWithShape="1">
          <a:blip r:embed="rId3">
            <a:extLst>
              <a:ext uri="{28A0092B-C50C-407E-A947-70E740481C1C}">
                <a14:useLocalDpi xmlns:a14="http://schemas.microsoft.com/office/drawing/2010/main" val="0"/>
              </a:ext>
            </a:extLst>
          </a:blip>
          <a:srcRect l="29873" r="15071" b="1"/>
          <a:stretch/>
        </p:blipFill>
        <p:spPr bwMode="auto">
          <a:xfrm>
            <a:off x="4844733" y="1760538"/>
            <a:ext cx="3611880" cy="4365625"/>
          </a:xfrm>
          <a:prstGeom prst="rect">
            <a:avLst/>
          </a:prstGeom>
          <a:noFill/>
          <a:ln>
            <a:noFill/>
          </a:ln>
        </p:spPr>
      </p:pic>
    </p:spTree>
    <p:extLst>
      <p:ext uri="{BB962C8B-B14F-4D97-AF65-F5344CB8AC3E}">
        <p14:creationId xmlns:p14="http://schemas.microsoft.com/office/powerpoint/2010/main" val="3169299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121023"/>
            <a:ext cx="7770813" cy="1429871"/>
          </a:xfrm>
        </p:spPr>
        <p:txBody>
          <a:bodyPr anchor="ctr">
            <a:normAutofit/>
          </a:bodyPr>
          <a:lstStyle/>
          <a:p>
            <a:r>
              <a:rPr lang="da-DK" dirty="0" err="1"/>
              <a:t>Trench</a:t>
            </a:r>
            <a:r>
              <a:rPr lang="da-DK" dirty="0"/>
              <a:t> </a:t>
            </a:r>
            <a:r>
              <a:rPr lang="da-DK" dirty="0" err="1"/>
              <a:t>warfare</a:t>
            </a:r>
            <a:endParaRPr lang="da-DK" dirty="0"/>
          </a:p>
        </p:txBody>
      </p:sp>
      <p:pic>
        <p:nvPicPr>
          <p:cNvPr id="4" name="Pladsholder til indhold 3"/>
          <p:cNvPicPr>
            <a:picLocks noGrp="1"/>
          </p:cNvPicPr>
          <p:nvPr>
            <p:ph idx="1"/>
          </p:nvPr>
        </p:nvPicPr>
        <p:blipFill rotWithShape="1">
          <a:blip r:embed="rId3">
            <a:extLst>
              <a:ext uri="{28A0092B-C50C-407E-A947-70E740481C1C}">
                <a14:useLocalDpi xmlns:a14="http://schemas.microsoft.com/office/drawing/2010/main" val="0"/>
              </a:ext>
            </a:extLst>
          </a:blip>
          <a:srcRect t="6512" b="22110"/>
          <a:stretch/>
        </p:blipFill>
        <p:spPr bwMode="auto">
          <a:xfrm>
            <a:off x="685800" y="1869141"/>
            <a:ext cx="7770813" cy="4257022"/>
          </a:xfrm>
          <a:prstGeom prst="rect">
            <a:avLst/>
          </a:prstGeom>
          <a:noFill/>
          <a:ln>
            <a:noFill/>
          </a:ln>
        </p:spPr>
      </p:pic>
    </p:spTree>
    <p:extLst>
      <p:ext uri="{BB962C8B-B14F-4D97-AF65-F5344CB8AC3E}">
        <p14:creationId xmlns:p14="http://schemas.microsoft.com/office/powerpoint/2010/main" val="199917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121023"/>
            <a:ext cx="7770813" cy="1429871"/>
          </a:xfrm>
        </p:spPr>
        <p:txBody>
          <a:bodyPr anchor="ctr">
            <a:normAutofit/>
          </a:bodyPr>
          <a:lstStyle/>
          <a:p>
            <a:r>
              <a:rPr lang="en-GB" dirty="0"/>
              <a:t>Trenches</a:t>
            </a:r>
          </a:p>
        </p:txBody>
      </p:sp>
      <p:sp>
        <p:nvSpPr>
          <p:cNvPr id="3" name="Pladsholder til indhold 2"/>
          <p:cNvSpPr>
            <a:spLocks noGrp="1"/>
          </p:cNvSpPr>
          <p:nvPr>
            <p:ph sz="half" idx="1"/>
          </p:nvPr>
        </p:nvSpPr>
        <p:spPr>
          <a:xfrm>
            <a:off x="685800" y="1760538"/>
            <a:ext cx="3611880" cy="4365625"/>
          </a:xfrm>
        </p:spPr>
        <p:txBody>
          <a:bodyPr>
            <a:normAutofit/>
          </a:bodyPr>
          <a:lstStyle/>
          <a:p>
            <a:pPr>
              <a:buFont typeface="Arial"/>
              <a:buChar char="•"/>
            </a:pPr>
            <a:r>
              <a:rPr lang="en-GB" dirty="0"/>
              <a:t>Never a straight line </a:t>
            </a:r>
          </a:p>
          <a:p>
            <a:pPr>
              <a:buFont typeface="Arial"/>
              <a:buChar char="•"/>
            </a:pPr>
            <a:r>
              <a:rPr lang="en-GB" dirty="0"/>
              <a:t>Protect the soldiers</a:t>
            </a:r>
          </a:p>
          <a:p>
            <a:pPr>
              <a:buFont typeface="Arial"/>
              <a:buChar char="•"/>
            </a:pPr>
            <a:r>
              <a:rPr lang="en-GB" dirty="0"/>
              <a:t>Mud, rats, lice</a:t>
            </a:r>
          </a:p>
          <a:p>
            <a:pPr>
              <a:buFont typeface="Arial"/>
              <a:buChar char="•"/>
            </a:pPr>
            <a:r>
              <a:rPr lang="en-GB" dirty="0"/>
              <a:t>7000 men died each day</a:t>
            </a:r>
          </a:p>
          <a:p>
            <a:pPr>
              <a:buFont typeface="Arial"/>
              <a:buChar char="•"/>
            </a:pPr>
            <a:r>
              <a:rPr lang="en-GB" dirty="0"/>
              <a:t>The Battle of the Somme: 58,000 British soldiers died on the first day (1916)</a:t>
            </a:r>
          </a:p>
        </p:txBody>
      </p:sp>
      <p:pic>
        <p:nvPicPr>
          <p:cNvPr id="4" name="Billede 3">
            <a:extLst>
              <a:ext uri="{FF2B5EF4-FFF2-40B4-BE49-F238E27FC236}">
                <a16:creationId xmlns:a16="http://schemas.microsoft.com/office/drawing/2014/main" id="{AB171776-2760-7042-0A64-06A13BE95466}"/>
              </a:ext>
            </a:extLst>
          </p:cNvPr>
          <p:cNvPicPr>
            <a:picLocks noChangeAspect="1"/>
          </p:cNvPicPr>
          <p:nvPr/>
        </p:nvPicPr>
        <p:blipFill rotWithShape="1">
          <a:blip r:embed="rId2">
            <a:extLst>
              <a:ext uri="{28A0092B-C50C-407E-A947-70E740481C1C}">
                <a14:useLocalDpi xmlns:a14="http://schemas.microsoft.com/office/drawing/2010/main" val="0"/>
              </a:ext>
            </a:extLst>
          </a:blip>
          <a:srcRect l="14373" r="22775" b="2"/>
          <a:stretch/>
        </p:blipFill>
        <p:spPr bwMode="auto">
          <a:xfrm>
            <a:off x="4844733" y="1760538"/>
            <a:ext cx="3611880" cy="4365625"/>
          </a:xfrm>
          <a:prstGeom prst="rect">
            <a:avLst/>
          </a:prstGeom>
          <a:noFill/>
          <a:ln>
            <a:noFill/>
          </a:ln>
        </p:spPr>
      </p:pic>
    </p:spTree>
    <p:extLst>
      <p:ext uri="{BB962C8B-B14F-4D97-AF65-F5344CB8AC3E}">
        <p14:creationId xmlns:p14="http://schemas.microsoft.com/office/powerpoint/2010/main" val="1913201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Tunnels</a:t>
            </a:r>
          </a:p>
        </p:txBody>
      </p:sp>
      <p:sp>
        <p:nvSpPr>
          <p:cNvPr id="3" name="Pladsholder til indhold 2"/>
          <p:cNvSpPr>
            <a:spLocks noGrp="1"/>
          </p:cNvSpPr>
          <p:nvPr>
            <p:ph idx="1"/>
          </p:nvPr>
        </p:nvSpPr>
        <p:spPr/>
        <p:txBody>
          <a:bodyPr/>
          <a:lstStyle/>
          <a:p>
            <a:endParaRPr lang="da-DK" dirty="0"/>
          </a:p>
          <a:p>
            <a:endParaRPr lang="da-DK" dirty="0"/>
          </a:p>
        </p:txBody>
      </p:sp>
      <p:pic>
        <p:nvPicPr>
          <p:cNvPr id="4" name="Billede 3"/>
          <p:cNvPicPr/>
          <p:nvPr/>
        </p:nvPicPr>
        <p:blipFill>
          <a:blip r:embed="rId3">
            <a:extLst>
              <a:ext uri="{28A0092B-C50C-407E-A947-70E740481C1C}">
                <a14:useLocalDpi xmlns:a14="http://schemas.microsoft.com/office/drawing/2010/main" val="0"/>
              </a:ext>
            </a:extLst>
          </a:blip>
          <a:srcRect/>
          <a:stretch>
            <a:fillRect/>
          </a:stretch>
        </p:blipFill>
        <p:spPr bwMode="auto">
          <a:xfrm>
            <a:off x="685800" y="1869142"/>
            <a:ext cx="7770813" cy="3779360"/>
          </a:xfrm>
          <a:prstGeom prst="rect">
            <a:avLst/>
          </a:prstGeom>
          <a:noFill/>
          <a:ln>
            <a:noFill/>
          </a:ln>
        </p:spPr>
      </p:pic>
    </p:spTree>
    <p:extLst>
      <p:ext uri="{BB962C8B-B14F-4D97-AF65-F5344CB8AC3E}">
        <p14:creationId xmlns:p14="http://schemas.microsoft.com/office/powerpoint/2010/main" val="2611984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Disease</a:t>
            </a:r>
            <a:r>
              <a:rPr lang="da-DK" dirty="0"/>
              <a:t> in the </a:t>
            </a:r>
            <a:r>
              <a:rPr lang="da-DK" dirty="0" err="1"/>
              <a:t>trenches</a:t>
            </a:r>
            <a:endParaRPr lang="da-DK" dirty="0"/>
          </a:p>
        </p:txBody>
      </p:sp>
      <p:sp>
        <p:nvSpPr>
          <p:cNvPr id="3" name="Pladsholder til indhold 2"/>
          <p:cNvSpPr>
            <a:spLocks noGrp="1"/>
          </p:cNvSpPr>
          <p:nvPr>
            <p:ph idx="1"/>
          </p:nvPr>
        </p:nvSpPr>
        <p:spPr/>
        <p:txBody>
          <a:bodyPr/>
          <a:lstStyle/>
          <a:p>
            <a:r>
              <a:rPr lang="en-GB" dirty="0"/>
              <a:t>The Spanish influenza (the Covid of 1917 – but more infectious and much more deadly amongst young people)</a:t>
            </a:r>
          </a:p>
          <a:p>
            <a:r>
              <a:rPr lang="en-GB" dirty="0"/>
              <a:t>Trench foot</a:t>
            </a:r>
          </a:p>
          <a:p>
            <a:r>
              <a:rPr lang="en-GB" dirty="0"/>
              <a:t>Trench fever</a:t>
            </a:r>
          </a:p>
          <a:p>
            <a:pPr marL="0" indent="0">
              <a:buNone/>
            </a:pPr>
            <a:endParaRPr lang="da-DK" dirty="0"/>
          </a:p>
        </p:txBody>
      </p:sp>
      <p:pic>
        <p:nvPicPr>
          <p:cNvPr id="4" name="Billede 3"/>
          <p:cNvPicPr/>
          <p:nvPr/>
        </p:nvPicPr>
        <p:blipFill>
          <a:blip r:embed="rId2">
            <a:extLst>
              <a:ext uri="{28A0092B-C50C-407E-A947-70E740481C1C}">
                <a14:useLocalDpi xmlns:a14="http://schemas.microsoft.com/office/drawing/2010/main" val="0"/>
              </a:ext>
            </a:extLst>
          </a:blip>
          <a:srcRect/>
          <a:stretch>
            <a:fillRect/>
          </a:stretch>
        </p:blipFill>
        <p:spPr bwMode="auto">
          <a:xfrm>
            <a:off x="2867334" y="2874386"/>
            <a:ext cx="5213207" cy="3074924"/>
          </a:xfrm>
          <a:prstGeom prst="rect">
            <a:avLst/>
          </a:prstGeom>
          <a:noFill/>
          <a:ln>
            <a:noFill/>
          </a:ln>
        </p:spPr>
      </p:pic>
    </p:spTree>
    <p:extLst>
      <p:ext uri="{BB962C8B-B14F-4D97-AF65-F5344CB8AC3E}">
        <p14:creationId xmlns:p14="http://schemas.microsoft.com/office/powerpoint/2010/main" val="3746204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121023"/>
            <a:ext cx="7770813" cy="1429871"/>
          </a:xfrm>
        </p:spPr>
        <p:txBody>
          <a:bodyPr anchor="ctr">
            <a:normAutofit/>
          </a:bodyPr>
          <a:lstStyle/>
          <a:p>
            <a:r>
              <a:rPr lang="da-DK" dirty="0"/>
              <a:t>Shell </a:t>
            </a:r>
            <a:r>
              <a:rPr lang="da-DK" dirty="0" err="1"/>
              <a:t>shock</a:t>
            </a:r>
            <a:endParaRPr lang="da-DK" dirty="0"/>
          </a:p>
        </p:txBody>
      </p:sp>
      <p:sp>
        <p:nvSpPr>
          <p:cNvPr id="3" name="Pladsholder til indhold 2"/>
          <p:cNvSpPr>
            <a:spLocks noGrp="1"/>
          </p:cNvSpPr>
          <p:nvPr>
            <p:ph sz="half" idx="1"/>
          </p:nvPr>
        </p:nvSpPr>
        <p:spPr>
          <a:xfrm>
            <a:off x="685800" y="1760538"/>
            <a:ext cx="3611880" cy="4365625"/>
          </a:xfrm>
        </p:spPr>
        <p:txBody>
          <a:bodyPr>
            <a:normAutofit/>
          </a:bodyPr>
          <a:lstStyle/>
          <a:p>
            <a:pPr>
              <a:lnSpc>
                <a:spcPct val="90000"/>
              </a:lnSpc>
            </a:pPr>
            <a:r>
              <a:rPr lang="da-DK" sz="1500" noProof="1"/>
              <a:t>The term for PTSD at the time – a mental illness resulting in physical symptoms (subconsciously to get away from the front)</a:t>
            </a:r>
          </a:p>
          <a:p>
            <a:pPr>
              <a:lnSpc>
                <a:spcPct val="90000"/>
              </a:lnSpc>
            </a:pPr>
            <a:r>
              <a:rPr lang="da-DK" sz="1500" noProof="1"/>
              <a:t>Not the same as being hit by a blighty bullet that would send you home (sometimes self-inflicted) – but people were accused of faking the symptoms</a:t>
            </a:r>
          </a:p>
          <a:p>
            <a:pPr>
              <a:lnSpc>
                <a:spcPct val="90000"/>
              </a:lnSpc>
            </a:pPr>
            <a:r>
              <a:rPr lang="da-DK" sz="1500" noProof="1"/>
              <a:t>Symptoms: </a:t>
            </a:r>
          </a:p>
          <a:p>
            <a:pPr lvl="1">
              <a:lnSpc>
                <a:spcPct val="90000"/>
              </a:lnSpc>
            </a:pPr>
            <a:r>
              <a:rPr lang="da-DK" sz="1500" noProof="1"/>
              <a:t>Unable to speak (mutism)</a:t>
            </a:r>
          </a:p>
          <a:p>
            <a:pPr lvl="1">
              <a:lnSpc>
                <a:spcPct val="90000"/>
              </a:lnSpc>
            </a:pPr>
            <a:r>
              <a:rPr lang="da-DK" sz="1500" noProof="1"/>
              <a:t>Unable to walk (paralysis)</a:t>
            </a:r>
          </a:p>
          <a:p>
            <a:pPr lvl="1">
              <a:lnSpc>
                <a:spcPct val="90000"/>
              </a:lnSpc>
            </a:pPr>
            <a:r>
              <a:rPr lang="da-DK" sz="1500" noProof="1"/>
              <a:t>Stuttering</a:t>
            </a:r>
          </a:p>
          <a:p>
            <a:pPr lvl="1">
              <a:lnSpc>
                <a:spcPct val="90000"/>
              </a:lnSpc>
            </a:pPr>
            <a:r>
              <a:rPr lang="da-DK" sz="1500" noProof="1"/>
              <a:t>Nightmares</a:t>
            </a:r>
          </a:p>
          <a:p>
            <a:pPr lvl="1">
              <a:lnSpc>
                <a:spcPct val="90000"/>
              </a:lnSpc>
            </a:pPr>
            <a:r>
              <a:rPr lang="da-DK" sz="1500" noProof="1"/>
              <a:t>Hallucinations</a:t>
            </a:r>
          </a:p>
        </p:txBody>
      </p:sp>
      <p:pic>
        <p:nvPicPr>
          <p:cNvPr id="3074" name="Picture 2" descr="Desertion and Shell shock — espritdecorps">
            <a:extLst>
              <a:ext uri="{FF2B5EF4-FFF2-40B4-BE49-F238E27FC236}">
                <a16:creationId xmlns:a16="http://schemas.microsoft.com/office/drawing/2014/main" id="{41123BAA-5536-3462-5189-242861F07B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 b="9352"/>
          <a:stretch/>
        </p:blipFill>
        <p:spPr bwMode="auto">
          <a:xfrm>
            <a:off x="4844733" y="1760538"/>
            <a:ext cx="3611880" cy="4365625"/>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411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The end</a:t>
            </a:r>
          </a:p>
        </p:txBody>
      </p:sp>
      <p:sp>
        <p:nvSpPr>
          <p:cNvPr id="3" name="Pladsholder til indhold 2"/>
          <p:cNvSpPr>
            <a:spLocks noGrp="1"/>
          </p:cNvSpPr>
          <p:nvPr>
            <p:ph idx="1"/>
          </p:nvPr>
        </p:nvSpPr>
        <p:spPr/>
        <p:txBody>
          <a:bodyPr>
            <a:normAutofit/>
          </a:bodyPr>
          <a:lstStyle/>
          <a:p>
            <a:r>
              <a:rPr lang="da-DK" sz="3600" dirty="0"/>
              <a:t>”The </a:t>
            </a:r>
            <a:r>
              <a:rPr lang="da-DK" sz="3600" dirty="0" err="1"/>
              <a:t>war</a:t>
            </a:r>
            <a:r>
              <a:rPr lang="da-DK" sz="3600" dirty="0"/>
              <a:t> to end all </a:t>
            </a:r>
            <a:r>
              <a:rPr lang="da-DK" sz="3600" dirty="0" err="1"/>
              <a:t>wars</a:t>
            </a:r>
            <a:r>
              <a:rPr lang="da-DK" sz="3600" dirty="0"/>
              <a:t>” </a:t>
            </a:r>
            <a:r>
              <a:rPr lang="da-DK" sz="3600" dirty="0" err="1"/>
              <a:t>ended</a:t>
            </a:r>
            <a:r>
              <a:rPr lang="da-DK" sz="3600" dirty="0"/>
              <a:t> up killing an </a:t>
            </a:r>
            <a:r>
              <a:rPr lang="da-DK" sz="3600" dirty="0" err="1"/>
              <a:t>entire</a:t>
            </a:r>
            <a:r>
              <a:rPr lang="da-DK" sz="3600" dirty="0"/>
              <a:t> generation of </a:t>
            </a:r>
            <a:r>
              <a:rPr lang="da-DK" sz="3600" dirty="0" err="1"/>
              <a:t>young</a:t>
            </a:r>
            <a:r>
              <a:rPr lang="da-DK" sz="3600" dirty="0"/>
              <a:t> men in Britain and </a:t>
            </a:r>
            <a:r>
              <a:rPr lang="da-DK" sz="3600" dirty="0" err="1"/>
              <a:t>other</a:t>
            </a:r>
            <a:r>
              <a:rPr lang="da-DK" sz="3600" dirty="0"/>
              <a:t> </a:t>
            </a:r>
            <a:r>
              <a:rPr lang="da-DK" sz="3600" dirty="0" err="1"/>
              <a:t>places</a:t>
            </a:r>
            <a:r>
              <a:rPr lang="da-DK" sz="3600" dirty="0"/>
              <a:t> in Europe.</a:t>
            </a:r>
          </a:p>
        </p:txBody>
      </p:sp>
    </p:spTree>
    <p:extLst>
      <p:ext uri="{BB962C8B-B14F-4D97-AF65-F5344CB8AC3E}">
        <p14:creationId xmlns:p14="http://schemas.microsoft.com/office/powerpoint/2010/main" val="839302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069ED7-8366-8390-9DEF-E8BA39000E13}"/>
              </a:ext>
            </a:extLst>
          </p:cNvPr>
          <p:cNvSpPr>
            <a:spLocks noGrp="1"/>
          </p:cNvSpPr>
          <p:nvPr>
            <p:ph type="title"/>
          </p:nvPr>
        </p:nvSpPr>
        <p:spPr>
          <a:xfrm>
            <a:off x="4805082" y="969264"/>
            <a:ext cx="3657600" cy="1161288"/>
          </a:xfrm>
        </p:spPr>
        <p:txBody>
          <a:bodyPr anchor="b">
            <a:normAutofit/>
          </a:bodyPr>
          <a:lstStyle/>
          <a:p>
            <a:r>
              <a:rPr lang="en-GB" dirty="0"/>
              <a:t>Modernism</a:t>
            </a:r>
          </a:p>
        </p:txBody>
      </p:sp>
      <p:pic>
        <p:nvPicPr>
          <p:cNvPr id="5122" name="Picture 2" descr="Guernica (maleri) - Wikipedia, den frie encyklopædi">
            <a:extLst>
              <a:ext uri="{FF2B5EF4-FFF2-40B4-BE49-F238E27FC236}">
                <a16:creationId xmlns:a16="http://schemas.microsoft.com/office/drawing/2014/main" id="{8C08E5E8-39B1-4118-F04C-6D23DB7A1A9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3388" y="2332258"/>
            <a:ext cx="3657600" cy="1911096"/>
          </a:xfrm>
          <a:prstGeom prst="rect">
            <a:avLst/>
          </a:prstGeom>
          <a:solidFill>
            <a:srgbClr val="FFFFFF"/>
          </a:solidFill>
          <a:ln w="88900">
            <a:solidFill>
              <a:schemeClr val="tx1"/>
            </a:solidFill>
            <a:miter lim="800000"/>
          </a:ln>
          <a:effectLst>
            <a:outerShdw blurRad="1270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Pladsholder til indhold 2">
            <a:extLst>
              <a:ext uri="{FF2B5EF4-FFF2-40B4-BE49-F238E27FC236}">
                <a16:creationId xmlns:a16="http://schemas.microsoft.com/office/drawing/2014/main" id="{B0E23BA7-F2E6-C394-C844-613EE02731F9}"/>
              </a:ext>
            </a:extLst>
          </p:cNvPr>
          <p:cNvSpPr>
            <a:spLocks noGrp="1"/>
          </p:cNvSpPr>
          <p:nvPr>
            <p:ph type="body" sz="half" idx="2"/>
          </p:nvPr>
        </p:nvSpPr>
        <p:spPr>
          <a:xfrm>
            <a:off x="4799853" y="2130552"/>
            <a:ext cx="3657600" cy="3584448"/>
          </a:xfrm>
        </p:spPr>
        <p:txBody>
          <a:bodyPr>
            <a:normAutofit/>
          </a:bodyPr>
          <a:lstStyle/>
          <a:p>
            <a:pPr lvl="0">
              <a:lnSpc>
                <a:spcPct val="90000"/>
              </a:lnSpc>
            </a:pPr>
            <a:r>
              <a:rPr lang="en-GB" sz="1500">
                <a:effectLst/>
              </a:rPr>
              <a:t>Art and therefore also </a:t>
            </a:r>
            <a:r>
              <a:rPr lang="en-GB" sz="1500" b="1">
                <a:effectLst/>
              </a:rPr>
              <a:t>literature</a:t>
            </a:r>
            <a:r>
              <a:rPr lang="en-GB" sz="1500">
                <a:effectLst/>
              </a:rPr>
              <a:t> must reflect catastrophes and changes in society</a:t>
            </a:r>
            <a:endParaRPr lang="da-DK" sz="1500">
              <a:effectLst/>
            </a:endParaRPr>
          </a:p>
          <a:p>
            <a:pPr lvl="1">
              <a:lnSpc>
                <a:spcPct val="90000"/>
              </a:lnSpc>
            </a:pPr>
            <a:r>
              <a:rPr lang="en-GB" sz="1500">
                <a:effectLst/>
              </a:rPr>
              <a:t>The Great War 1914-1918</a:t>
            </a:r>
            <a:endParaRPr lang="da-DK" sz="1500">
              <a:effectLst/>
            </a:endParaRPr>
          </a:p>
          <a:p>
            <a:pPr lvl="1">
              <a:lnSpc>
                <a:spcPct val="90000"/>
              </a:lnSpc>
            </a:pPr>
            <a:r>
              <a:rPr lang="en-GB" sz="1500">
                <a:effectLst/>
              </a:rPr>
              <a:t>Titanic 1912</a:t>
            </a:r>
            <a:endParaRPr lang="da-DK" sz="1500">
              <a:effectLst/>
            </a:endParaRPr>
          </a:p>
          <a:p>
            <a:pPr lvl="1">
              <a:lnSpc>
                <a:spcPct val="90000"/>
              </a:lnSpc>
            </a:pPr>
            <a:r>
              <a:rPr lang="en-GB" sz="1500">
                <a:effectLst/>
              </a:rPr>
              <a:t>Russian Revolution 1917</a:t>
            </a:r>
            <a:endParaRPr lang="da-DK" sz="1500">
              <a:effectLst/>
            </a:endParaRPr>
          </a:p>
          <a:p>
            <a:pPr lvl="0">
              <a:lnSpc>
                <a:spcPct val="90000"/>
              </a:lnSpc>
            </a:pPr>
            <a:r>
              <a:rPr lang="en-GB" sz="1500">
                <a:effectLst/>
              </a:rPr>
              <a:t>Emptiness, meaninglessness, loss of hope, fear of the future </a:t>
            </a:r>
          </a:p>
          <a:p>
            <a:pPr lvl="0">
              <a:lnSpc>
                <a:spcPct val="90000"/>
              </a:lnSpc>
            </a:pPr>
            <a:r>
              <a:rPr lang="en-GB" sz="1500">
                <a:effectLst/>
              </a:rPr>
              <a:t>A collective breakdown</a:t>
            </a:r>
            <a:endParaRPr lang="da-DK" sz="1500">
              <a:effectLst/>
            </a:endParaRPr>
          </a:p>
          <a:p>
            <a:pPr lvl="0">
              <a:lnSpc>
                <a:spcPct val="90000"/>
              </a:lnSpc>
            </a:pPr>
            <a:r>
              <a:rPr lang="en-GB" sz="1500">
                <a:effectLst/>
              </a:rPr>
              <a:t>W.B Yeats, “The Second Coming” (1920): “Things fall apart, the centre cannot hold”</a:t>
            </a:r>
          </a:p>
          <a:p>
            <a:pPr lvl="1">
              <a:lnSpc>
                <a:spcPct val="90000"/>
              </a:lnSpc>
            </a:pPr>
            <a:r>
              <a:rPr lang="en-GB" sz="1500">
                <a:effectLst/>
              </a:rPr>
              <a:t>Yeats alludes to the second coming of Christ to express the meaninglessness of post-war Europe</a:t>
            </a:r>
            <a:endParaRPr lang="da-DK" sz="1500">
              <a:effectLst/>
            </a:endParaRPr>
          </a:p>
          <a:p>
            <a:pPr marL="0" indent="0">
              <a:lnSpc>
                <a:spcPct val="90000"/>
              </a:lnSpc>
              <a:buNone/>
            </a:pPr>
            <a:endParaRPr lang="da-DK" sz="1500">
              <a:effectLst/>
            </a:endParaRPr>
          </a:p>
          <a:p>
            <a:pPr>
              <a:lnSpc>
                <a:spcPct val="90000"/>
              </a:lnSpc>
            </a:pPr>
            <a:endParaRPr lang="en-GB" sz="1500"/>
          </a:p>
        </p:txBody>
      </p:sp>
    </p:spTree>
    <p:extLst>
      <p:ext uri="{BB962C8B-B14F-4D97-AF65-F5344CB8AC3E}">
        <p14:creationId xmlns:p14="http://schemas.microsoft.com/office/powerpoint/2010/main" val="3425034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107EBE-36BE-C3BA-F379-CF6BB0F28F91}"/>
              </a:ext>
            </a:extLst>
          </p:cNvPr>
          <p:cNvSpPr>
            <a:spLocks noGrp="1"/>
          </p:cNvSpPr>
          <p:nvPr>
            <p:ph type="title"/>
          </p:nvPr>
        </p:nvSpPr>
        <p:spPr/>
        <p:txBody>
          <a:bodyPr>
            <a:normAutofit fontScale="90000"/>
          </a:bodyPr>
          <a:lstStyle/>
          <a:p>
            <a:r>
              <a:rPr lang="en-GB" dirty="0"/>
              <a:t>Modernism: Literature must reflect life</a:t>
            </a:r>
          </a:p>
        </p:txBody>
      </p:sp>
      <p:sp>
        <p:nvSpPr>
          <p:cNvPr id="3" name="Pladsholder til indhold 2">
            <a:extLst>
              <a:ext uri="{FF2B5EF4-FFF2-40B4-BE49-F238E27FC236}">
                <a16:creationId xmlns:a16="http://schemas.microsoft.com/office/drawing/2014/main" id="{F6010BE8-7DA9-59FA-729B-B9A9DF8711A7}"/>
              </a:ext>
            </a:extLst>
          </p:cNvPr>
          <p:cNvSpPr>
            <a:spLocks noGrp="1"/>
          </p:cNvSpPr>
          <p:nvPr>
            <p:ph idx="1"/>
          </p:nvPr>
        </p:nvSpPr>
        <p:spPr/>
        <p:txBody>
          <a:bodyPr>
            <a:normAutofit fontScale="92500" lnSpcReduction="10000"/>
          </a:bodyPr>
          <a:lstStyle/>
          <a:p>
            <a:pPr lvl="0"/>
            <a:r>
              <a:rPr lang="en-GB" sz="2400" dirty="0">
                <a:effectLst/>
              </a:rPr>
              <a:t>Vera Brittain said, ‘Writing poetry belongs to another life’, but Wilfred Owen disagreed</a:t>
            </a:r>
          </a:p>
          <a:p>
            <a:pPr lvl="0"/>
            <a:r>
              <a:rPr lang="en-GB" sz="2400" dirty="0">
                <a:effectLst/>
              </a:rPr>
              <a:t>Breakdown of </a:t>
            </a:r>
            <a:r>
              <a:rPr lang="en-GB" sz="2400" b="1" dirty="0">
                <a:effectLst/>
              </a:rPr>
              <a:t>form</a:t>
            </a:r>
            <a:endParaRPr lang="da-DK" sz="2400" dirty="0">
              <a:effectLst/>
            </a:endParaRPr>
          </a:p>
          <a:p>
            <a:pPr lvl="1"/>
            <a:r>
              <a:rPr lang="en-GB" dirty="0">
                <a:effectLst/>
              </a:rPr>
              <a:t>classic poetry with a specific type of rhyme and metre is gradually replaced by prose poems/free verse</a:t>
            </a:r>
            <a:endParaRPr lang="da-DK" dirty="0">
              <a:effectLst/>
            </a:endParaRPr>
          </a:p>
          <a:p>
            <a:pPr lvl="1"/>
            <a:r>
              <a:rPr lang="en-GB" dirty="0">
                <a:effectLst/>
              </a:rPr>
              <a:t>formal style of e.g. sonnets is gradually substituted by informal characteristics (vocabulary, grammar)</a:t>
            </a:r>
            <a:endParaRPr lang="da-DK" dirty="0">
              <a:effectLst/>
            </a:endParaRPr>
          </a:p>
          <a:p>
            <a:pPr lvl="0"/>
            <a:r>
              <a:rPr lang="en-GB" sz="2400" dirty="0">
                <a:effectLst/>
              </a:rPr>
              <a:t>Breakdown of </a:t>
            </a:r>
            <a:r>
              <a:rPr lang="en-GB" sz="2400" b="1" dirty="0">
                <a:effectLst/>
              </a:rPr>
              <a:t>content</a:t>
            </a:r>
            <a:endParaRPr lang="da-DK" sz="2400" dirty="0">
              <a:effectLst/>
            </a:endParaRPr>
          </a:p>
          <a:p>
            <a:pPr lvl="1"/>
            <a:r>
              <a:rPr lang="en-GB" dirty="0">
                <a:effectLst/>
              </a:rPr>
              <a:t>poetry no longer (only) deals with love and similar pleasant aspects of life</a:t>
            </a:r>
            <a:endParaRPr lang="da-DK" dirty="0">
              <a:effectLst/>
            </a:endParaRPr>
          </a:p>
          <a:p>
            <a:pPr lvl="1"/>
            <a:r>
              <a:rPr lang="en-GB" dirty="0">
                <a:effectLst/>
              </a:rPr>
              <a:t>real-life problems such as war and death are now regarded a legitimate subject-matter of poetry</a:t>
            </a:r>
            <a:endParaRPr lang="da-DK" dirty="0">
              <a:effectLst/>
            </a:endParaRPr>
          </a:p>
          <a:p>
            <a:endParaRPr lang="en-GB" dirty="0"/>
          </a:p>
        </p:txBody>
      </p:sp>
    </p:spTree>
    <p:extLst>
      <p:ext uri="{BB962C8B-B14F-4D97-AF65-F5344CB8AC3E}">
        <p14:creationId xmlns:p14="http://schemas.microsoft.com/office/powerpoint/2010/main" val="3316590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F15EE6-4451-044C-D5BA-5478160F6EA5}"/>
              </a:ext>
            </a:extLst>
          </p:cNvPr>
          <p:cNvSpPr>
            <a:spLocks noGrp="1"/>
          </p:cNvSpPr>
          <p:nvPr>
            <p:ph type="title"/>
          </p:nvPr>
        </p:nvSpPr>
        <p:spPr>
          <a:xfrm>
            <a:off x="658905" y="971550"/>
            <a:ext cx="3657600" cy="1162050"/>
          </a:xfrm>
        </p:spPr>
        <p:txBody>
          <a:bodyPr anchor="b">
            <a:normAutofit/>
          </a:bodyPr>
          <a:lstStyle/>
          <a:p>
            <a:pPr>
              <a:lnSpc>
                <a:spcPct val="90000"/>
              </a:lnSpc>
            </a:pPr>
            <a:r>
              <a:rPr lang="en-GB" dirty="0"/>
              <a:t>Wilfred Owen and modernism</a:t>
            </a:r>
            <a:endParaRPr lang="en-GB"/>
          </a:p>
        </p:txBody>
      </p:sp>
      <p:pic>
        <p:nvPicPr>
          <p:cNvPr id="4098" name="Picture 2" descr="Wilfred Owen's Shrewsbury home granted Grade II listing | First world war |  The Guardian">
            <a:extLst>
              <a:ext uri="{FF2B5EF4-FFF2-40B4-BE49-F238E27FC236}">
                <a16:creationId xmlns:a16="http://schemas.microsoft.com/office/drawing/2014/main" id="{0BDC778B-3D95-06E4-04B8-5AAEBBA602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4894" r="26395" b="1"/>
          <a:stretch/>
        </p:blipFill>
        <p:spPr bwMode="auto">
          <a:xfrm>
            <a:off x="4800600" y="457200"/>
            <a:ext cx="3657600" cy="5668963"/>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3" name="Pladsholder til indhold 2">
            <a:extLst>
              <a:ext uri="{FF2B5EF4-FFF2-40B4-BE49-F238E27FC236}">
                <a16:creationId xmlns:a16="http://schemas.microsoft.com/office/drawing/2014/main" id="{C805B82E-4733-4C74-BB73-5A8592105057}"/>
              </a:ext>
            </a:extLst>
          </p:cNvPr>
          <p:cNvSpPr>
            <a:spLocks noGrp="1"/>
          </p:cNvSpPr>
          <p:nvPr>
            <p:ph type="body" sz="half" idx="2"/>
          </p:nvPr>
        </p:nvSpPr>
        <p:spPr>
          <a:xfrm>
            <a:off x="0" y="2133601"/>
            <a:ext cx="4687613" cy="3581400"/>
          </a:xfrm>
        </p:spPr>
        <p:txBody>
          <a:bodyPr>
            <a:normAutofit/>
          </a:bodyPr>
          <a:lstStyle/>
          <a:p>
            <a:pPr marL="285750" indent="-285750">
              <a:lnSpc>
                <a:spcPct val="90000"/>
              </a:lnSpc>
              <a:buFont typeface="Arial" panose="020B0604020202020204" pitchFamily="34" charset="0"/>
              <a:buChar char="•"/>
            </a:pPr>
            <a:r>
              <a:rPr lang="en-GB" sz="1300" dirty="0"/>
              <a:t>A poet and relatively untrained soldier who wrote about his experiences.</a:t>
            </a:r>
          </a:p>
          <a:p>
            <a:pPr marL="285750" indent="-285750">
              <a:lnSpc>
                <a:spcPct val="90000"/>
              </a:lnSpc>
              <a:buFont typeface="Arial" panose="020B0604020202020204" pitchFamily="34" charset="0"/>
              <a:buChar char="•"/>
            </a:pPr>
            <a:r>
              <a:rPr lang="en-GB" sz="1300" dirty="0">
                <a:effectLst/>
              </a:rPr>
              <a:t>Born March 1893, killed on November 4, 1918 </a:t>
            </a:r>
          </a:p>
          <a:p>
            <a:pPr marL="285750" indent="-285750">
              <a:lnSpc>
                <a:spcPct val="90000"/>
              </a:lnSpc>
              <a:buFont typeface="Arial" panose="020B0604020202020204" pitchFamily="34" charset="0"/>
              <a:buChar char="•"/>
            </a:pPr>
            <a:r>
              <a:rPr lang="en-GB" sz="1300" dirty="0">
                <a:effectLst/>
              </a:rPr>
              <a:t>He was wounded several times, awarded an M. C. (Military Cross) </a:t>
            </a:r>
          </a:p>
          <a:p>
            <a:pPr marL="285750" indent="-285750">
              <a:lnSpc>
                <a:spcPct val="90000"/>
              </a:lnSpc>
              <a:buFont typeface="Arial" panose="020B0604020202020204" pitchFamily="34" charset="0"/>
              <a:buChar char="•"/>
            </a:pPr>
            <a:r>
              <a:rPr lang="en-GB" sz="1300" dirty="0"/>
              <a:t>To some extent writes modernist poetry</a:t>
            </a:r>
          </a:p>
          <a:p>
            <a:pPr marL="285750" indent="-285750">
              <a:lnSpc>
                <a:spcPct val="90000"/>
              </a:lnSpc>
              <a:buFont typeface="Arial" panose="020B0604020202020204" pitchFamily="34" charset="0"/>
              <a:buChar char="•"/>
            </a:pPr>
            <a:r>
              <a:rPr lang="en-GB" sz="1300" dirty="0"/>
              <a:t>Owen’s poetry represents a breakdown of content and to some extent of form (informal language)</a:t>
            </a:r>
          </a:p>
          <a:p>
            <a:pPr marL="285750" indent="-285750">
              <a:lnSpc>
                <a:spcPct val="90000"/>
              </a:lnSpc>
              <a:buFont typeface="Arial" panose="020B0604020202020204" pitchFamily="34" charset="0"/>
              <a:buChar char="•"/>
            </a:pPr>
            <a:r>
              <a:rPr lang="en-GB" sz="1300" dirty="0"/>
              <a:t>He often uses the classic forms of poetry (sonnet, iambic pentameter), possibly as a means to creating order and deal with the meaninglessness of war</a:t>
            </a:r>
          </a:p>
          <a:p>
            <a:pPr marL="285750" indent="-285750">
              <a:lnSpc>
                <a:spcPct val="90000"/>
              </a:lnSpc>
              <a:buFont typeface="Arial" panose="020B0604020202020204" pitchFamily="34" charset="0"/>
              <a:buChar char="•"/>
            </a:pPr>
            <a:r>
              <a:rPr lang="en-GB" sz="1300" dirty="0"/>
              <a:t>Conveys the horror of </a:t>
            </a:r>
            <a:r>
              <a:rPr lang="en-GB" sz="1300"/>
              <a:t>war through satire and compassion</a:t>
            </a:r>
            <a:endParaRPr lang="en-GB" sz="1300" dirty="0"/>
          </a:p>
        </p:txBody>
      </p:sp>
    </p:spTree>
    <p:extLst>
      <p:ext uri="{BB962C8B-B14F-4D97-AF65-F5344CB8AC3E}">
        <p14:creationId xmlns:p14="http://schemas.microsoft.com/office/powerpoint/2010/main" val="310765655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istorie">
  <a:themeElements>
    <a:clrScheme name="Story">
      <a:dk1>
        <a:sysClr val="windowText" lastClr="000000"/>
      </a:dk1>
      <a:lt1>
        <a:sysClr val="window" lastClr="FFFFFF"/>
      </a:lt1>
      <a:dk2>
        <a:srgbClr val="212121"/>
      </a:dk2>
      <a:lt2>
        <a:srgbClr val="CDD4D7"/>
      </a:lt2>
      <a:accent1>
        <a:srgbClr val="1D86CD"/>
      </a:accent1>
      <a:accent2>
        <a:srgbClr val="732E9A"/>
      </a:accent2>
      <a:accent3>
        <a:srgbClr val="B50B1B"/>
      </a:accent3>
      <a:accent4>
        <a:srgbClr val="E8950E"/>
      </a:accent4>
      <a:accent5>
        <a:srgbClr val="55992B"/>
      </a:accent5>
      <a:accent6>
        <a:srgbClr val="2C9C89"/>
      </a:accent6>
      <a:hlink>
        <a:srgbClr val="EC4D4D"/>
      </a:hlink>
      <a:folHlink>
        <a:srgbClr val="F8CE8A"/>
      </a:folHlink>
    </a:clrScheme>
    <a:fontScheme name="Story">
      <a:majorFont>
        <a:latin typeface="Calisto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Story">
      <a:fillStyleLst>
        <a:solidFill>
          <a:schemeClr val="phClr"/>
        </a:solidFill>
        <a:blipFill rotWithShape="1">
          <a:blip xmlns:r="http://schemas.openxmlformats.org/officeDocument/2006/relationships" r:embed="rId1">
            <a:duotone>
              <a:schemeClr val="phClr">
                <a:shade val="10000"/>
                <a:satMod val="150000"/>
                <a:lumMod val="120000"/>
              </a:schemeClr>
              <a:schemeClr val="phClr">
                <a:satMod val="350000"/>
                <a:lumMod val="150000"/>
              </a:schemeClr>
            </a:duotone>
          </a:blip>
          <a:tile tx="0" ty="0" sx="20000" sy="20000" flip="none" algn="ctr"/>
        </a:blipFill>
        <a:gradFill rotWithShape="1">
          <a:gsLst>
            <a:gs pos="0">
              <a:schemeClr val="phClr">
                <a:shade val="20000"/>
                <a:satMod val="130000"/>
              </a:schemeClr>
            </a:gs>
            <a:gs pos="50000">
              <a:schemeClr val="phClr">
                <a:shade val="90000"/>
                <a:satMod val="130000"/>
              </a:schemeClr>
            </a:gs>
            <a:gs pos="100000">
              <a:schemeClr val="phClr">
                <a:shade val="100000"/>
                <a:satMod val="200000"/>
                <a:lumMod val="120000"/>
              </a:schemeClr>
            </a:gs>
          </a:gsLst>
          <a:lin ang="16200000" scaled="0"/>
        </a:gradFill>
      </a:fillStyleLst>
      <a:lnStyleLst>
        <a:ln w="6350" cap="flat" cmpd="sng" algn="ctr">
          <a:solidFill>
            <a:schemeClr val="phClr">
              <a:shade val="95000"/>
              <a:satMod val="105000"/>
            </a:schemeClr>
          </a:solidFill>
          <a:prstDash val="solid"/>
        </a:ln>
        <a:ln w="19050"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outerShdw blurRad="88900" dist="50800" dir="2100000" sx="104000" sy="104000" algn="br" rotWithShape="0">
              <a:srgbClr val="000000">
                <a:alpha val="55000"/>
              </a:srgbClr>
            </a:outerShdw>
          </a:effectLst>
        </a:effectStyle>
        <a:effectStyle>
          <a:effectLst>
            <a:outerShdw blurRad="127000" dist="63500" dir="5400000" sx="103000" sy="103000" rotWithShape="0">
              <a:srgbClr val="000000">
                <a:alpha val="75000"/>
              </a:srgbClr>
            </a:outerShdw>
          </a:effectLst>
          <a:scene3d>
            <a:camera prst="perspectiveFront" fov="3000000"/>
            <a:lightRig rig="balanced" dir="t">
              <a:rot lat="0" lon="0" rev="18000000"/>
            </a:lightRig>
          </a:scene3d>
          <a:sp3d prstMaterial="plastic">
            <a:bevelT w="254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2">
            <a:duotone>
              <a:schemeClr val="phClr">
                <a:shade val="10000"/>
                <a:satMod val="150000"/>
              </a:schemeClr>
              <a:schemeClr val="phClr">
                <a:tint val="60000"/>
                <a:satMod val="4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Historie.thmx</Template>
  <TotalTime>173</TotalTime>
  <Words>613</Words>
  <Application>Microsoft Macintosh PowerPoint</Application>
  <PresentationFormat>Skærmshow (4:3)</PresentationFormat>
  <Paragraphs>67</Paragraphs>
  <Slides>12</Slides>
  <Notes>4</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12</vt:i4>
      </vt:variant>
    </vt:vector>
  </HeadingPairs>
  <TitlesOfParts>
    <vt:vector size="16" baseType="lpstr">
      <vt:lpstr>Arial</vt:lpstr>
      <vt:lpstr>Calibri</vt:lpstr>
      <vt:lpstr>Calisto MT</vt:lpstr>
      <vt:lpstr>Historie</vt:lpstr>
      <vt:lpstr>The Great War</vt:lpstr>
      <vt:lpstr>System of alliances</vt:lpstr>
      <vt:lpstr>New inventions</vt:lpstr>
      <vt:lpstr>Trench warfare</vt:lpstr>
      <vt:lpstr>Trenches</vt:lpstr>
      <vt:lpstr>Tunnels</vt:lpstr>
      <vt:lpstr>Disease in the trenches</vt:lpstr>
      <vt:lpstr>Shell shock</vt:lpstr>
      <vt:lpstr>The end</vt:lpstr>
      <vt:lpstr>Modernism</vt:lpstr>
      <vt:lpstr>Modernism: Literature must reflect life</vt:lpstr>
      <vt:lpstr>Wilfred Owen and modernism</vt:lpstr>
    </vt:vector>
  </TitlesOfParts>
  <Company>Viborg Katedralskole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Great War</dc:title>
  <dc:creator>Rikke Bramming</dc:creator>
  <cp:lastModifiedBy>Rikke Møl Bramming</cp:lastModifiedBy>
  <cp:revision>4</cp:revision>
  <dcterms:created xsi:type="dcterms:W3CDTF">2014-08-25T07:35:51Z</dcterms:created>
  <dcterms:modified xsi:type="dcterms:W3CDTF">2025-02-21T14:22:59Z</dcterms:modified>
</cp:coreProperties>
</file>