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2"/>
  </p:normalViewPr>
  <p:slideViewPr>
    <p:cSldViewPr snapToGrid="0">
      <p:cViewPr varScale="1">
        <p:scale>
          <a:sx n="105" d="100"/>
          <a:sy n="105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934C85EE-93F2-2042-8387-5824002390C1}"/>
    <pc:docChg chg="delSld modSld">
      <pc:chgData name="Klara Jensen" userId="5e70cf2d-534e-4b57-be02-6afb43ed7e61" providerId="ADAL" clId="{934C85EE-93F2-2042-8387-5824002390C1}" dt="2025-03-03T08:11:29.958" v="4" actId="20577"/>
      <pc:docMkLst>
        <pc:docMk/>
      </pc:docMkLst>
      <pc:sldChg chg="modSp mod">
        <pc:chgData name="Klara Jensen" userId="5e70cf2d-534e-4b57-be02-6afb43ed7e61" providerId="ADAL" clId="{934C85EE-93F2-2042-8387-5824002390C1}" dt="2025-03-03T08:11:29.958" v="4" actId="20577"/>
        <pc:sldMkLst>
          <pc:docMk/>
          <pc:sldMk cId="3176236682" sldId="257"/>
        </pc:sldMkLst>
        <pc:spChg chg="mod">
          <ac:chgData name="Klara Jensen" userId="5e70cf2d-534e-4b57-be02-6afb43ed7e61" providerId="ADAL" clId="{934C85EE-93F2-2042-8387-5824002390C1}" dt="2025-03-03T08:11:29.958" v="4" actId="20577"/>
          <ac:spMkLst>
            <pc:docMk/>
            <pc:sldMk cId="3176236682" sldId="257"/>
            <ac:spMk id="3" creationId="{AD3097E2-3357-8060-B096-83387CF99EEB}"/>
          </ac:spMkLst>
        </pc:spChg>
      </pc:sldChg>
      <pc:sldChg chg="del">
        <pc:chgData name="Klara Jensen" userId="5e70cf2d-534e-4b57-be02-6afb43ed7e61" providerId="ADAL" clId="{934C85EE-93F2-2042-8387-5824002390C1}" dt="2025-03-03T08:11:16.132" v="1" actId="2696"/>
        <pc:sldMkLst>
          <pc:docMk/>
          <pc:sldMk cId="228453508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80EDF-1683-D9C9-47D6-998CCEF174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D7FE492-D757-1317-B6C7-C7B502DE92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97DFB6A-BD80-29E9-E32F-38C6A9A39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380E-FC15-244C-A804-86EA486A090C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ADC3659-2681-5B30-CEAC-975242CD0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1A9559-4FB6-4930-578C-C60E5816E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766A-2A5E-E946-84EE-C15C004840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799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4D0A3-652B-6F6B-3854-4F6DA0D52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0E641D-9DAF-1EF8-F92D-D36AA72F5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B8B62BC-B606-7059-5ECC-4D8F7AF0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380E-FC15-244C-A804-86EA486A090C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730771-B5C8-B910-FB82-5A0FCD62A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23C44D3-2CAE-00AD-B574-E5CEEB2C3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766A-2A5E-E946-84EE-C15C004840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9020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90B1B2-A982-3E79-73B5-3C3F7B986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8C0663C-7761-2596-3F72-84EC4FBAD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AA6131-5126-FA0A-25CA-C762DEBFF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380E-FC15-244C-A804-86EA486A090C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4F27DA-F88B-8585-5B33-A829D35CC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27DC6D8-6AD3-4A6C-1799-4A8A64539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766A-2A5E-E946-84EE-C15C004840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9200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43295F-E5C2-3439-8C89-DDABEDE93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09E286-ADA5-B866-61EC-03CB69E1D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9FA8AD2-24A9-30E6-18F8-5B504C36C5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244007E-F4C0-04FF-A729-7A4957A45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380E-FC15-244C-A804-86EA486A090C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4AEC035-DE0B-E6D2-2F72-A9189230A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95C679F-86C9-75DF-5591-3B2E9077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766A-2A5E-E946-84EE-C15C004840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0124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BB7E73-88F6-2160-9938-7F8DD4A7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9A12C22-D5C3-77A2-3295-521C9A8A9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0246FF0-8A5B-19C1-9CE9-512880BA84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AD939E3-397B-FDFC-1368-49CA19A98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7AB6580-783B-CD13-9642-8AC7414456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2B95E3E-E8E1-3F8A-78B3-8DB81ECFD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380E-FC15-244C-A804-86EA486A090C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31DCFAB-769B-53CE-7F76-749C42F14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FBD377E-1B80-B97A-8178-CD75CA051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766A-2A5E-E946-84EE-C15C004840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3488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672AFE-B388-357C-B025-254AE520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338CD83-0340-07A5-A84D-5631B1832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380E-FC15-244C-A804-86EA486A090C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F1A8AF6-882B-ACA9-2378-31D6DB77B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1FC5A36-692F-F41C-C334-1A3EEF496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766A-2A5E-E946-84EE-C15C004840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3916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71A8FCC-8EB2-F53F-937D-134E3A8FC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380E-FC15-244C-A804-86EA486A090C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1910256-366D-59C9-FE09-DC4325EC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F42112C-601E-499B-CC03-AE7BAF4FE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766A-2A5E-E946-84EE-C15C004840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3339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82B45C-F773-A3CF-E22F-221AE3D44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C3EF82-B4D0-3164-55C9-4B506AAD6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729E565-BD57-FF03-78F2-42DF91295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E593F18-C0EB-A130-6900-28179CDA3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380E-FC15-244C-A804-86EA486A090C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36582FA-DCE2-7F56-A347-85E04F963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4E801AE-C2BD-9ADA-DE27-4CE234B53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766A-2A5E-E946-84EE-C15C004840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108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A6E190-DA17-0ACB-B806-32DDC3A10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EB0C555-E84F-3F61-57FB-47382ED2FD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519CC98-DC5C-D218-96E0-FA5A2B81D1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A94A4D9-20EA-8F73-DE19-4EFA5707F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380E-FC15-244C-A804-86EA486A090C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71A887-DD80-CF9E-79AF-91601BDB0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CD668D1-B7CF-329C-B95F-A670151C6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766A-2A5E-E946-84EE-C15C004840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4436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DF024B-EB8B-44FB-ABBE-6457D7A2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EDDCBFC-D44B-5289-C4B4-60F17D226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838B1F1-A3A5-23DC-5829-31FCCD067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380E-FC15-244C-A804-86EA486A090C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0F1EE90-E14D-DFFC-9191-6CA4A77AE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24B52C-116F-51A7-83CF-21E736FF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766A-2A5E-E946-84EE-C15C004840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8043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7D222C2-7347-3C20-9041-79389B25F0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5B2E33B-63BB-5E46-65A1-D08685B1ED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37221EE-D133-8F99-1F5D-FFDE95F72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B380E-FC15-244C-A804-86EA486A090C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F1F13B-26DA-8D39-19EE-5EBD7C456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6614FF-E2B7-6B44-4AA0-FC160A51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766A-2A5E-E946-84EE-C15C004840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045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815EFA1-0EE7-50EA-F98C-A4AFA5CF9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776933F-A748-BA98-D457-51FC3DF4F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3294882-D64F-E2D9-5C86-BD0289AB3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380E-FC15-244C-A804-86EA486A090C}" type="datetimeFigureOut">
              <a:rPr lang="da-DK" smtClean="0"/>
              <a:t>03.03.2025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990D80E-EE53-493D-1916-4B72A8DFB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D04178-E127-22BD-7293-535193716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0766A-2A5E-E946-84EE-C15C004840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5989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734F9B-4FCC-E1AA-7A3A-4E320DCBAD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Evolution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A35DF2C-8484-2E65-56A2-039A78712E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5590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CEA904-99FE-68F4-4CF8-ED73DBFCD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3097E2-3357-8060-B096-83387CF99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Opsamling på </a:t>
            </a:r>
            <a:r>
              <a:rPr lang="da-DK" i="1" dirty="0"/>
              <a:t>Darwins forsvundne rejse</a:t>
            </a:r>
          </a:p>
          <a:p>
            <a:r>
              <a:rPr lang="da-DK"/>
              <a:t>Bønne-øvelse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76236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6D3F7A-0636-0FA2-FEDE-FA9065E5D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210927-D34C-B051-6DC9-F50AFE00F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4775" cy="4351338"/>
          </a:xfrm>
        </p:spPr>
        <p:txBody>
          <a:bodyPr/>
          <a:lstStyle/>
          <a:p>
            <a:r>
              <a:rPr lang="da-DK" dirty="0"/>
              <a:t>Forklar begrebet naturlig selektion ud fra figuren.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3497CA9B-8264-60E9-33C0-E7A615C09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975" y="0"/>
            <a:ext cx="6169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651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4DEE42-4774-5E59-18AE-96A0A6B69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 på </a:t>
            </a:r>
            <a:r>
              <a:rPr lang="da-DK" i="1" dirty="0"/>
              <a:t>Darwins forsvundne rejse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447815-F82B-D117-AF2C-B32B743ED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1945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25</Words>
  <Application>Microsoft Macintosh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Evolution</vt:lpstr>
      <vt:lpstr>Plan</vt:lpstr>
      <vt:lpstr>Dagens figur</vt:lpstr>
      <vt:lpstr>Opsamling på Darwins forsvundne rejse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</dc:title>
  <dc:creator>Klara Jensen</dc:creator>
  <cp:lastModifiedBy>Klara Jensen</cp:lastModifiedBy>
  <cp:revision>1</cp:revision>
  <dcterms:created xsi:type="dcterms:W3CDTF">2024-02-18T10:30:42Z</dcterms:created>
  <dcterms:modified xsi:type="dcterms:W3CDTF">2025-03-03T08:11:30Z</dcterms:modified>
</cp:coreProperties>
</file>