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57" r:id="rId4"/>
    <p:sldId id="259" r:id="rId5"/>
    <p:sldId id="267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F2C99525-EB17-8949-B50D-A877BC644462}"/>
    <pc:docChg chg="delSld modSld">
      <pc:chgData name="Klara Jensen" userId="5e70cf2d-534e-4b57-be02-6afb43ed7e61" providerId="ADAL" clId="{F2C99525-EB17-8949-B50D-A877BC644462}" dt="2024-03-31T13:39:30.826" v="50" actId="20577"/>
      <pc:docMkLst>
        <pc:docMk/>
      </pc:docMkLst>
      <pc:sldChg chg="modSp mod">
        <pc:chgData name="Klara Jensen" userId="5e70cf2d-534e-4b57-be02-6afb43ed7e61" providerId="ADAL" clId="{F2C99525-EB17-8949-B50D-A877BC644462}" dt="2024-03-20T08:12:00.208" v="36" actId="20577"/>
        <pc:sldMkLst>
          <pc:docMk/>
          <pc:sldMk cId="2413203682" sldId="264"/>
        </pc:sldMkLst>
        <pc:spChg chg="mod">
          <ac:chgData name="Klara Jensen" userId="5e70cf2d-534e-4b57-be02-6afb43ed7e61" providerId="ADAL" clId="{F2C99525-EB17-8949-B50D-A877BC644462}" dt="2024-03-20T08:12:00.208" v="36" actId="20577"/>
          <ac:spMkLst>
            <pc:docMk/>
            <pc:sldMk cId="2413203682" sldId="264"/>
            <ac:spMk id="2" creationId="{C45EAB03-EE53-56AA-C7EF-77E53E5B5C44}"/>
          </ac:spMkLst>
        </pc:spChg>
      </pc:sldChg>
      <pc:sldChg chg="modSp mod">
        <pc:chgData name="Klara Jensen" userId="5e70cf2d-534e-4b57-be02-6afb43ed7e61" providerId="ADAL" clId="{F2C99525-EB17-8949-B50D-A877BC644462}" dt="2024-03-31T13:39:30.826" v="50" actId="20577"/>
        <pc:sldMkLst>
          <pc:docMk/>
          <pc:sldMk cId="2548888246" sldId="265"/>
        </pc:sldMkLst>
        <pc:spChg chg="mod">
          <ac:chgData name="Klara Jensen" userId="5e70cf2d-534e-4b57-be02-6afb43ed7e61" providerId="ADAL" clId="{F2C99525-EB17-8949-B50D-A877BC644462}" dt="2024-03-31T13:39:30.826" v="50" actId="20577"/>
          <ac:spMkLst>
            <pc:docMk/>
            <pc:sldMk cId="2548888246" sldId="265"/>
            <ac:spMk id="3" creationId="{777D2AB0-28EA-7809-71E2-DFFC9907F337}"/>
          </ac:spMkLst>
        </pc:spChg>
      </pc:sldChg>
      <pc:sldChg chg="del">
        <pc:chgData name="Klara Jensen" userId="5e70cf2d-534e-4b57-be02-6afb43ed7e61" providerId="ADAL" clId="{F2C99525-EB17-8949-B50D-A877BC644462}" dt="2024-03-20T08:05:26.751" v="0" actId="2696"/>
        <pc:sldMkLst>
          <pc:docMk/>
          <pc:sldMk cId="3614256268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C317A-C574-8BDC-773E-969B8EC7D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F210B02-7D9C-0030-9BE6-F1EC8424C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2C8048-1A7B-83F6-9081-795511221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6DA20C-DC41-4C0D-FD6E-18DDDE5C4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C2BD89-D1AE-EB9A-18B0-58BE338A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653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99A95-1E01-B095-EE3E-47CC0826A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032F44-BFBA-BF40-DC0B-66DD3508A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E54C95-F0A0-BC3D-58E0-68385A46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50AFFD-6915-A7B1-EBAD-DEEEF59D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74C532-25F7-C21B-0B6B-BCFA5FD34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18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706D97-D9D3-A9C6-85DA-A5CA5B76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CFDCC51-38B2-8547-B5A0-79DD4B944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088D4C-72A9-C475-B3F1-668C36D4B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E2AAD8-48A6-67FB-D378-570FA2368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38C20E-B60E-D4C1-4173-77A31BCE7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45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F69DAD-5B94-A251-D0D6-C6601F04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C3DC71-A846-0B23-F9A5-A2489A47B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3926B62-8CBF-E167-E89C-8C0B4F638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8E6E64-67E6-484C-69CB-5BFB6310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9658E01-CE23-4394-F989-10DE6D754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EDDAAF-FFDF-957D-0D8E-3A27304F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681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9CB97-BBB6-51E1-DF4F-89D5D30AB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0DF4179-2823-FA6F-5A4A-982937327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6CFB368-2905-DE1B-A973-5368DD7CC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8DC3F7-163D-5428-DE86-9EB57CA1C7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6DFE4FD-8498-0564-D0C5-34C3BA2A83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1EE4A0F-F072-CB26-509D-B6E476A7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667E2DB-C9F9-7AAA-C6B6-180E5D819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8DA8737-2178-2B1B-8DD1-55E3F93CC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2122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17791-51C4-59A6-D596-F573B88A7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94312FB-6D42-FE61-CBD8-F3F56D08D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486F86A-D9E9-E94B-6B9C-60540E27F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19E3588-3E51-CA45-EEAA-26AD2FEFE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685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EF450CC-ECF0-CB92-7013-0F8DD6AC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8BBBB8D-90B9-36BE-DC86-FB471BB54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B9ECE60-DF0C-5902-B073-BA0384577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642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F45B1-270F-1C01-4BFA-C611D5089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2D39A4-8273-EFAC-6472-D062D1F3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ED4FC2D-F892-E5CD-A10C-472656ED9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D5CBD7C-CB6F-35BE-8CC0-27F9EEF89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21BBB72-2CBA-72AC-1490-A875DBB3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1D72DD7-E663-ACA3-E779-F0BEAC5DA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39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9FAC99-6421-617C-9EAE-0EDB7387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BC06270-E56A-66DF-337D-59C6CDE67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77B0071-572E-8D4E-200D-DAC7985A7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7CD01BD-0B45-820B-682E-B71408C14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769710-8988-815D-AA1E-F0B2EE4D2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9E9132-6127-0B02-261C-5DC10EFDB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8484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BA4552-206F-49E6-1A26-2F3B4B00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25BA551-5C21-F698-CD2D-72C1C4A41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A46252-03F9-EDEF-DFC4-D7FA1B1BC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71E81D-3EA5-4538-73F6-2310CAB5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E67AD5-E578-8FCF-1355-A751EB2C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6342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D5A8E88-D14A-C210-4FD2-328F36EF4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16FA607-FDE3-9E0D-C076-9C871A246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5575EC-6342-3773-9696-6848E0D1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C051E4-1258-EF3F-7D59-DADDC0DFE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2FD9A1-57DF-C7D6-E00F-96B215A5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956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66908DA-6C74-00BF-2181-9D3238FC3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41136A-96B5-A057-297D-B09D806A2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1F8E57-626C-71DD-92CB-BA3AA30B0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F5714-EF7C-364B-873D-756BE482488F}" type="datetimeFigureOut">
              <a:rPr lang="da-DK" smtClean="0"/>
              <a:t>31.03.2024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D477D9-2B94-479B-AA3C-A314644EDD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1CA9E9-655F-FC4B-E200-E223A2A79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45446-4C92-4944-9B4D-2FBD36B67A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390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EAB03-EE53-56AA-C7EF-77E53E5B5C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Energi </a:t>
            </a:r>
            <a:r>
              <a:rPr lang="da-DK"/>
              <a:t>i økosystemer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FDE0AB6-9888-96CF-7A64-79CEAC5E25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320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A62997-080F-98AD-A8B7-156A7E903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7D2AB0-28EA-7809-71E2-DFFC9907F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Prøve tilbage</a:t>
            </a:r>
          </a:p>
          <a:p>
            <a:r>
              <a:rPr lang="da-DK" dirty="0"/>
              <a:t>Dagens figur</a:t>
            </a:r>
          </a:p>
          <a:p>
            <a:r>
              <a:rPr lang="da-DK" dirty="0"/>
              <a:t>Energi i økosystemer</a:t>
            </a:r>
          </a:p>
          <a:p>
            <a:r>
              <a:rPr lang="da-DK" dirty="0"/>
              <a:t>Begrebstræning</a:t>
            </a:r>
          </a:p>
        </p:txBody>
      </p:sp>
    </p:spTree>
    <p:extLst>
      <p:ext uri="{BB962C8B-B14F-4D97-AF65-F5344CB8AC3E}">
        <p14:creationId xmlns:p14="http://schemas.microsoft.com/office/powerpoint/2010/main" val="2548888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1C46C5-19B0-EC66-B0FC-B561D6E9A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49249"/>
            <a:ext cx="4802249" cy="1671570"/>
          </a:xfrm>
        </p:spPr>
        <p:txBody>
          <a:bodyPr>
            <a:normAutofit/>
          </a:bodyPr>
          <a:lstStyle/>
          <a:p>
            <a:r>
              <a:rPr lang="da-DK" sz="4000" dirty="0"/>
              <a:t>Dagens figur</a:t>
            </a:r>
          </a:p>
        </p:txBody>
      </p:sp>
      <p:pic>
        <p:nvPicPr>
          <p:cNvPr id="1026" name="Picture 2" descr="Ny dokumentation: Urørt skov er en minimal gevinst for klimaet – Københavns  Universitet">
            <a:extLst>
              <a:ext uri="{FF2B5EF4-FFF2-40B4-BE49-F238E27FC236}">
                <a16:creationId xmlns:a16="http://schemas.microsoft.com/office/drawing/2014/main" id="{7EC793E4-A1A5-319D-9D7C-80956C878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4" r="15880" b="2"/>
          <a:stretch/>
        </p:blipFill>
        <p:spPr bwMode="auto">
          <a:xfrm>
            <a:off x="5995436" y="1"/>
            <a:ext cx="3016307" cy="222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ede - Wikipedia, den frie encyklopædi">
            <a:extLst>
              <a:ext uri="{FF2B5EF4-FFF2-40B4-BE49-F238E27FC236}">
                <a16:creationId xmlns:a16="http://schemas.microsoft.com/office/drawing/2014/main" id="{4F571BDE-3C0A-3187-5523-3E34A69316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3" r="3" b="3"/>
          <a:stretch/>
        </p:blipFill>
        <p:spPr bwMode="auto">
          <a:xfrm>
            <a:off x="9188878" y="10"/>
            <a:ext cx="3003123" cy="167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B7F999-B023-DAC0-7649-4A8C87849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84215"/>
            <a:ext cx="4802249" cy="3744871"/>
          </a:xfrm>
        </p:spPr>
        <p:txBody>
          <a:bodyPr>
            <a:normAutofit/>
          </a:bodyPr>
          <a:lstStyle/>
          <a:p>
            <a:r>
              <a:rPr lang="da-DK" dirty="0"/>
              <a:t>Hvad er et økosystem?</a:t>
            </a:r>
          </a:p>
          <a:p>
            <a:r>
              <a:rPr lang="da-DK" dirty="0"/>
              <a:t>Tænk på et konkret økosystem. Hvilken rolle spiller mennesket i økosystemet?</a:t>
            </a:r>
          </a:p>
        </p:txBody>
      </p:sp>
      <p:pic>
        <p:nvPicPr>
          <p:cNvPr id="1028" name="Picture 4" descr="Rene Viborg-søer er stadig et politisk mål - men søerne i Viborg er ikke  med i den store rengøringsplan | viborg-folkeblad.dk">
            <a:extLst>
              <a:ext uri="{FF2B5EF4-FFF2-40B4-BE49-F238E27FC236}">
                <a16:creationId xmlns:a16="http://schemas.microsoft.com/office/drawing/2014/main" id="{6AD61AB0-F553-26A1-F5AC-BCB72BC18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 r="-3" b="-3"/>
          <a:stretch/>
        </p:blipFill>
        <p:spPr bwMode="auto">
          <a:xfrm>
            <a:off x="5995437" y="2384215"/>
            <a:ext cx="3016307" cy="223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vor lang er min å? - Fiskepleje.dk">
            <a:extLst>
              <a:ext uri="{FF2B5EF4-FFF2-40B4-BE49-F238E27FC236}">
                <a16:creationId xmlns:a16="http://schemas.microsoft.com/office/drawing/2014/main" id="{E2E97052-5F70-3C0A-E229-E13621C14B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r="10375" b="3"/>
          <a:stretch/>
        </p:blipFill>
        <p:spPr bwMode="auto">
          <a:xfrm>
            <a:off x="9188877" y="1843285"/>
            <a:ext cx="3003123" cy="206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vet skal beskyttes. Og det skal beskyttes nu - WWF Danmark">
            <a:extLst>
              <a:ext uri="{FF2B5EF4-FFF2-40B4-BE49-F238E27FC236}">
                <a16:creationId xmlns:a16="http://schemas.microsoft.com/office/drawing/2014/main" id="{872F48AE-58CB-C2BD-3978-62441373E6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1" r="4" b="4"/>
          <a:stretch/>
        </p:blipFill>
        <p:spPr bwMode="auto">
          <a:xfrm>
            <a:off x="5995436" y="4790113"/>
            <a:ext cx="3016307" cy="206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Jorden - Wikipedia, den frie encyklopædi">
            <a:extLst>
              <a:ext uri="{FF2B5EF4-FFF2-40B4-BE49-F238E27FC236}">
                <a16:creationId xmlns:a16="http://schemas.microsoft.com/office/drawing/2014/main" id="{B3962757-A8F8-8741-C96C-EEF68007E8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" r="3" b="4728"/>
          <a:stretch/>
        </p:blipFill>
        <p:spPr bwMode="auto">
          <a:xfrm>
            <a:off x="9188878" y="4079988"/>
            <a:ext cx="3003123" cy="277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965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C46C5-19B0-EC66-B0FC-B561D6E9A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49249"/>
            <a:ext cx="4802249" cy="1671570"/>
          </a:xfrm>
        </p:spPr>
        <p:txBody>
          <a:bodyPr>
            <a:normAutofit/>
          </a:bodyPr>
          <a:lstStyle/>
          <a:p>
            <a:r>
              <a:rPr lang="da-DK" sz="4000"/>
              <a:t>Hvad er et økosystem?</a:t>
            </a:r>
          </a:p>
        </p:txBody>
      </p:sp>
      <p:pic>
        <p:nvPicPr>
          <p:cNvPr id="1026" name="Picture 2" descr="Ny dokumentation: Urørt skov er en minimal gevinst for klimaet – Københavns  Universitet">
            <a:extLst>
              <a:ext uri="{FF2B5EF4-FFF2-40B4-BE49-F238E27FC236}">
                <a16:creationId xmlns:a16="http://schemas.microsoft.com/office/drawing/2014/main" id="{7EC793E4-A1A5-319D-9D7C-80956C878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4" r="15880" b="2"/>
          <a:stretch/>
        </p:blipFill>
        <p:spPr bwMode="auto">
          <a:xfrm>
            <a:off x="5995436" y="1"/>
            <a:ext cx="3016307" cy="222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ede - Wikipedia, den frie encyklopædi">
            <a:extLst>
              <a:ext uri="{FF2B5EF4-FFF2-40B4-BE49-F238E27FC236}">
                <a16:creationId xmlns:a16="http://schemas.microsoft.com/office/drawing/2014/main" id="{4F571BDE-3C0A-3187-5523-3E34A69316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3" r="3" b="3"/>
          <a:stretch/>
        </p:blipFill>
        <p:spPr bwMode="auto">
          <a:xfrm>
            <a:off x="9188878" y="10"/>
            <a:ext cx="3003123" cy="167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B7F999-B023-DAC0-7649-4A8C87849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84215"/>
            <a:ext cx="4802249" cy="3744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i="1" dirty="0"/>
              <a:t>‘’</a:t>
            </a:r>
            <a:r>
              <a:rPr lang="da-DK" sz="1600" b="0" i="1" u="none" strike="noStrike" dirty="0">
                <a:solidFill>
                  <a:srgbClr val="203E51"/>
                </a:solidFill>
                <a:effectLst/>
                <a:latin typeface="Publico text"/>
              </a:rPr>
              <a:t> </a:t>
            </a:r>
            <a:r>
              <a:rPr lang="da-DK" sz="2400" b="0" i="1" u="none" strike="noStrike" dirty="0">
                <a:solidFill>
                  <a:srgbClr val="203E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Økosystem er et områdes levende organismer og deres samspil med den ikke-levende omverden.’’ </a:t>
            </a:r>
          </a:p>
          <a:p>
            <a:pPr marL="0" indent="0">
              <a:buNone/>
            </a:pPr>
            <a:r>
              <a:rPr lang="da-DK" sz="1600" dirty="0">
                <a:solidFill>
                  <a:srgbClr val="203E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 Den Store Danske</a:t>
            </a:r>
          </a:p>
        </p:txBody>
      </p:sp>
      <p:pic>
        <p:nvPicPr>
          <p:cNvPr id="1028" name="Picture 4" descr="Rene Viborg-søer er stadig et politisk mål - men søerne i Viborg er ikke  med i den store rengøringsplan | viborg-folkeblad.dk">
            <a:extLst>
              <a:ext uri="{FF2B5EF4-FFF2-40B4-BE49-F238E27FC236}">
                <a16:creationId xmlns:a16="http://schemas.microsoft.com/office/drawing/2014/main" id="{6AD61AB0-F553-26A1-F5AC-BCB72BC18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 r="-3" b="-3"/>
          <a:stretch/>
        </p:blipFill>
        <p:spPr bwMode="auto">
          <a:xfrm>
            <a:off x="5995437" y="2384215"/>
            <a:ext cx="3016307" cy="223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vor lang er min å? - Fiskepleje.dk">
            <a:extLst>
              <a:ext uri="{FF2B5EF4-FFF2-40B4-BE49-F238E27FC236}">
                <a16:creationId xmlns:a16="http://schemas.microsoft.com/office/drawing/2014/main" id="{E2E97052-5F70-3C0A-E229-E13621C14B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r="10375" b="3"/>
          <a:stretch/>
        </p:blipFill>
        <p:spPr bwMode="auto">
          <a:xfrm>
            <a:off x="9188877" y="1843285"/>
            <a:ext cx="3003123" cy="206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vet skal beskyttes. Og det skal beskyttes nu - WWF Danmark">
            <a:extLst>
              <a:ext uri="{FF2B5EF4-FFF2-40B4-BE49-F238E27FC236}">
                <a16:creationId xmlns:a16="http://schemas.microsoft.com/office/drawing/2014/main" id="{872F48AE-58CB-C2BD-3978-62441373E6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1" r="4" b="4"/>
          <a:stretch/>
        </p:blipFill>
        <p:spPr bwMode="auto">
          <a:xfrm>
            <a:off x="5995436" y="4790113"/>
            <a:ext cx="3016307" cy="206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Jorden - Wikipedia, den frie encyklopædi">
            <a:extLst>
              <a:ext uri="{FF2B5EF4-FFF2-40B4-BE49-F238E27FC236}">
                <a16:creationId xmlns:a16="http://schemas.microsoft.com/office/drawing/2014/main" id="{B3962757-A8F8-8741-C96C-EEF68007E8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" r="3" b="4728"/>
          <a:stretch/>
        </p:blipFill>
        <p:spPr bwMode="auto">
          <a:xfrm>
            <a:off x="9188878" y="4079988"/>
            <a:ext cx="3003123" cy="277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901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193A5D-0B0F-C283-F9EA-192FE618D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Arbejdsark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11D77D-E2C1-F811-39B9-0F5E2D6ED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93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57</Words>
  <Application>Microsoft Macintosh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Publico text</vt:lpstr>
      <vt:lpstr>Office-tema</vt:lpstr>
      <vt:lpstr>Energi i økosystemer</vt:lpstr>
      <vt:lpstr>Plan</vt:lpstr>
      <vt:lpstr>Dagens figur</vt:lpstr>
      <vt:lpstr>Hvad er et økosystem?</vt:lpstr>
      <vt:lpstr>Arbejdsark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Økosystemerne og os</dc:title>
  <dc:creator>Klara Jensen</dc:creator>
  <cp:lastModifiedBy>Klara Jensen</cp:lastModifiedBy>
  <cp:revision>2</cp:revision>
  <dcterms:created xsi:type="dcterms:W3CDTF">2023-04-08T09:03:12Z</dcterms:created>
  <dcterms:modified xsi:type="dcterms:W3CDTF">2024-03-31T13:39:33Z</dcterms:modified>
</cp:coreProperties>
</file>