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handoutMasterIdLst>
    <p:handoutMasterId r:id="rId29"/>
  </p:handoutMasterIdLst>
  <p:sldIdLst>
    <p:sldId id="256" r:id="rId5"/>
    <p:sldId id="271" r:id="rId6"/>
    <p:sldId id="272" r:id="rId7"/>
    <p:sldId id="273" r:id="rId8"/>
    <p:sldId id="305" r:id="rId9"/>
    <p:sldId id="275" r:id="rId10"/>
    <p:sldId id="317" r:id="rId11"/>
    <p:sldId id="276" r:id="rId12"/>
    <p:sldId id="278" r:id="rId13"/>
    <p:sldId id="315" r:id="rId14"/>
    <p:sldId id="340" r:id="rId15"/>
    <p:sldId id="341" r:id="rId16"/>
    <p:sldId id="319" r:id="rId17"/>
    <p:sldId id="323" r:id="rId18"/>
    <p:sldId id="321" r:id="rId19"/>
    <p:sldId id="322" r:id="rId20"/>
    <p:sldId id="334" r:id="rId21"/>
    <p:sldId id="343" r:id="rId22"/>
    <p:sldId id="298" r:id="rId23"/>
    <p:sldId id="309" r:id="rId24"/>
    <p:sldId id="316" r:id="rId25"/>
    <p:sldId id="302" r:id="rId26"/>
    <p:sldId id="294" r:id="rId27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595" autoAdjust="0"/>
  </p:normalViewPr>
  <p:slideViewPr>
    <p:cSldViewPr>
      <p:cViewPr varScale="1">
        <p:scale>
          <a:sx n="60" d="100"/>
          <a:sy n="60" d="100"/>
        </p:scale>
        <p:origin x="912" y="4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408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382750-F3BC-4743-A8F0-B30A268EE593}" type="doc">
      <dgm:prSet loTypeId="urn:microsoft.com/office/officeart/2005/8/layout/lProcess2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F693868B-6E3B-41AD-A7D4-333A2A4B043E}">
      <dgm:prSet phldrT="[Tekst]" custT="1"/>
      <dgm:spPr/>
      <dgm:t>
        <a:bodyPr/>
        <a:lstStyle/>
        <a:p>
          <a:r>
            <a:rPr lang="da-DK" sz="2400" b="1" dirty="0" err="1"/>
            <a:t>Ud-fordringer</a:t>
          </a:r>
          <a:endParaRPr lang="da-DK" sz="2400" b="1" dirty="0"/>
        </a:p>
      </dgm:t>
    </dgm:pt>
    <dgm:pt modelId="{EE7D41B0-3061-4BDC-8C4D-56D4C867D498}" type="parTrans" cxnId="{97D9C137-DA25-45D4-B7E8-96AE3E39A067}">
      <dgm:prSet/>
      <dgm:spPr/>
      <dgm:t>
        <a:bodyPr/>
        <a:lstStyle/>
        <a:p>
          <a:endParaRPr lang="da-DK"/>
        </a:p>
      </dgm:t>
    </dgm:pt>
    <dgm:pt modelId="{04CF6FFD-FB95-43F8-852D-3BE74AAB035D}" type="sibTrans" cxnId="{97D9C137-DA25-45D4-B7E8-96AE3E39A067}">
      <dgm:prSet/>
      <dgm:spPr/>
      <dgm:t>
        <a:bodyPr/>
        <a:lstStyle/>
        <a:p>
          <a:endParaRPr lang="da-DK"/>
        </a:p>
      </dgm:t>
    </dgm:pt>
    <dgm:pt modelId="{034C387D-A444-4460-B303-6CC23F4A5F00}">
      <dgm:prSet phldrT="[Tekst]"/>
      <dgm:spPr/>
      <dgm:t>
        <a:bodyPr/>
        <a:lstStyle/>
        <a:p>
          <a:r>
            <a:rPr lang="da-DK" dirty="0"/>
            <a:t>	</a:t>
          </a:r>
        </a:p>
      </dgm:t>
    </dgm:pt>
    <dgm:pt modelId="{07914305-FC01-488A-8DFB-EF75FD57C5AD}" type="parTrans" cxnId="{3D571F08-09D5-4891-BFC7-D3E5BE838624}">
      <dgm:prSet/>
      <dgm:spPr/>
      <dgm:t>
        <a:bodyPr/>
        <a:lstStyle/>
        <a:p>
          <a:endParaRPr lang="da-DK"/>
        </a:p>
      </dgm:t>
    </dgm:pt>
    <dgm:pt modelId="{28EA5A33-83B5-48A9-B151-79E77CEC5336}" type="sibTrans" cxnId="{3D571F08-09D5-4891-BFC7-D3E5BE838624}">
      <dgm:prSet/>
      <dgm:spPr/>
      <dgm:t>
        <a:bodyPr/>
        <a:lstStyle/>
        <a:p>
          <a:endParaRPr lang="da-DK"/>
        </a:p>
      </dgm:t>
    </dgm:pt>
    <dgm:pt modelId="{366599F5-87D0-4DFF-BFC8-7154B82AEFB7}">
      <dgm:prSet phldrT="[Tekst]"/>
      <dgm:spPr/>
      <dgm:t>
        <a:bodyPr/>
        <a:lstStyle/>
        <a:p>
          <a:endParaRPr lang="da-DK" dirty="0"/>
        </a:p>
      </dgm:t>
    </dgm:pt>
    <dgm:pt modelId="{4CAE8A5D-CC0B-4C0A-8683-74B487ECADE4}" type="parTrans" cxnId="{F7D14318-9F14-4CAA-A77E-42FC21834588}">
      <dgm:prSet/>
      <dgm:spPr/>
      <dgm:t>
        <a:bodyPr/>
        <a:lstStyle/>
        <a:p>
          <a:endParaRPr lang="da-DK"/>
        </a:p>
      </dgm:t>
    </dgm:pt>
    <dgm:pt modelId="{B2E13889-7BCA-4E72-82C0-729B09B4C754}" type="sibTrans" cxnId="{F7D14318-9F14-4CAA-A77E-42FC21834588}">
      <dgm:prSet/>
      <dgm:spPr/>
      <dgm:t>
        <a:bodyPr/>
        <a:lstStyle/>
        <a:p>
          <a:endParaRPr lang="da-DK"/>
        </a:p>
      </dgm:t>
    </dgm:pt>
    <dgm:pt modelId="{ECA13398-E5A6-4CB7-AF66-5700445B1AF8}">
      <dgm:prSet phldrT="[Tekst]" custT="1"/>
      <dgm:spPr/>
      <dgm:t>
        <a:bodyPr/>
        <a:lstStyle/>
        <a:p>
          <a:r>
            <a:rPr lang="da-DK" sz="2400" b="1"/>
            <a:t>Modstand</a:t>
          </a:r>
          <a:endParaRPr lang="da-DK" sz="2400" b="1" dirty="0"/>
        </a:p>
      </dgm:t>
    </dgm:pt>
    <dgm:pt modelId="{831B1089-278E-470F-B5A5-4032BAA37D06}" type="parTrans" cxnId="{35F69D79-5FA1-447B-BD16-3AE00140F692}">
      <dgm:prSet/>
      <dgm:spPr/>
      <dgm:t>
        <a:bodyPr/>
        <a:lstStyle/>
        <a:p>
          <a:endParaRPr lang="da-DK"/>
        </a:p>
      </dgm:t>
    </dgm:pt>
    <dgm:pt modelId="{6F26E4A6-FE2F-4159-9F2A-EAD1FDBC4039}" type="sibTrans" cxnId="{35F69D79-5FA1-447B-BD16-3AE00140F692}">
      <dgm:prSet/>
      <dgm:spPr/>
      <dgm:t>
        <a:bodyPr/>
        <a:lstStyle/>
        <a:p>
          <a:endParaRPr lang="da-DK"/>
        </a:p>
      </dgm:t>
    </dgm:pt>
    <dgm:pt modelId="{DDABA210-AE84-41B6-9AF3-22FAB42434C1}">
      <dgm:prSet phldrT="[Tekst]" custT="1"/>
      <dgm:spPr/>
      <dgm:t>
        <a:bodyPr/>
        <a:lstStyle/>
        <a:p>
          <a:r>
            <a:rPr lang="da-DK" sz="2400" b="1"/>
            <a:t>Indsats</a:t>
          </a:r>
          <a:endParaRPr lang="da-DK" sz="2400" b="1" dirty="0"/>
        </a:p>
      </dgm:t>
    </dgm:pt>
    <dgm:pt modelId="{9B14206F-E025-4423-8B7C-AE16BE989C7F}" type="parTrans" cxnId="{306A2D9B-2A6D-419E-804C-601A6E966172}">
      <dgm:prSet/>
      <dgm:spPr/>
      <dgm:t>
        <a:bodyPr/>
        <a:lstStyle/>
        <a:p>
          <a:endParaRPr lang="da-DK"/>
        </a:p>
      </dgm:t>
    </dgm:pt>
    <dgm:pt modelId="{5C72AE71-9961-46A8-B5AD-8024C09EE18C}" type="sibTrans" cxnId="{306A2D9B-2A6D-419E-804C-601A6E966172}">
      <dgm:prSet/>
      <dgm:spPr/>
      <dgm:t>
        <a:bodyPr/>
        <a:lstStyle/>
        <a:p>
          <a:endParaRPr lang="da-DK"/>
        </a:p>
      </dgm:t>
    </dgm:pt>
    <dgm:pt modelId="{4497E54F-441E-409E-BA66-58F16B48D00F}">
      <dgm:prSet phldrT="[Tekst]" custT="1"/>
      <dgm:spPr/>
      <dgm:t>
        <a:bodyPr/>
        <a:lstStyle/>
        <a:p>
          <a:r>
            <a:rPr lang="da-DK" sz="2400" b="1"/>
            <a:t>Andres succes</a:t>
          </a:r>
          <a:endParaRPr lang="da-DK" sz="2400" b="1" dirty="0"/>
        </a:p>
      </dgm:t>
    </dgm:pt>
    <dgm:pt modelId="{C601C59B-79FB-4DB8-83C5-6B9441026A1F}" type="parTrans" cxnId="{A52318D0-62E9-4560-90CA-07B5CDDFD3AB}">
      <dgm:prSet/>
      <dgm:spPr/>
      <dgm:t>
        <a:bodyPr/>
        <a:lstStyle/>
        <a:p>
          <a:endParaRPr lang="da-DK"/>
        </a:p>
      </dgm:t>
    </dgm:pt>
    <dgm:pt modelId="{56CE4A69-1D3A-452D-83A0-72EE3A430F7A}" type="sibTrans" cxnId="{A52318D0-62E9-4560-90CA-07B5CDDFD3AB}">
      <dgm:prSet/>
      <dgm:spPr/>
      <dgm:t>
        <a:bodyPr/>
        <a:lstStyle/>
        <a:p>
          <a:endParaRPr lang="da-DK"/>
        </a:p>
      </dgm:t>
    </dgm:pt>
    <dgm:pt modelId="{6C124F12-368F-4B41-BA43-270D9E8E6896}">
      <dgm:prSet phldrT="[Tekst]" custT="1"/>
      <dgm:spPr/>
      <dgm:t>
        <a:bodyPr/>
        <a:lstStyle/>
        <a:p>
          <a:r>
            <a:rPr lang="da-DK" sz="2400" b="1"/>
            <a:t>Feedback</a:t>
          </a:r>
          <a:endParaRPr lang="da-DK" sz="2400" b="1" dirty="0"/>
        </a:p>
      </dgm:t>
    </dgm:pt>
    <dgm:pt modelId="{C7DB1B76-0513-48E9-A67C-5F7E0F071BD2}" type="sibTrans" cxnId="{EB98B947-ABB6-4A45-B3F6-40B9946E817C}">
      <dgm:prSet/>
      <dgm:spPr/>
      <dgm:t>
        <a:bodyPr/>
        <a:lstStyle/>
        <a:p>
          <a:endParaRPr lang="da-DK"/>
        </a:p>
      </dgm:t>
    </dgm:pt>
    <dgm:pt modelId="{EBF44487-A27C-421B-ADAE-AFEA665BEDAF}" type="parTrans" cxnId="{EB98B947-ABB6-4A45-B3F6-40B9946E817C}">
      <dgm:prSet/>
      <dgm:spPr/>
      <dgm:t>
        <a:bodyPr/>
        <a:lstStyle/>
        <a:p>
          <a:endParaRPr lang="da-DK"/>
        </a:p>
      </dgm:t>
    </dgm:pt>
    <dgm:pt modelId="{4C511C5B-F569-484F-B2CF-CE445929C965}">
      <dgm:prSet phldrT="[Tekst]"/>
      <dgm:spPr/>
      <dgm:t>
        <a:bodyPr/>
        <a:lstStyle/>
        <a:p>
          <a:endParaRPr lang="da-DK" dirty="0"/>
        </a:p>
      </dgm:t>
    </dgm:pt>
    <dgm:pt modelId="{0C45B102-EC8F-44EA-99DB-401583D9FD50}" type="sibTrans" cxnId="{8F855567-1D25-4203-98D8-857AF7319C60}">
      <dgm:prSet/>
      <dgm:spPr/>
      <dgm:t>
        <a:bodyPr/>
        <a:lstStyle/>
        <a:p>
          <a:endParaRPr lang="da-DK"/>
        </a:p>
      </dgm:t>
    </dgm:pt>
    <dgm:pt modelId="{68D29078-0957-46FE-8EEA-1F187AD37278}" type="parTrans" cxnId="{8F855567-1D25-4203-98D8-857AF7319C60}">
      <dgm:prSet/>
      <dgm:spPr/>
      <dgm:t>
        <a:bodyPr/>
        <a:lstStyle/>
        <a:p>
          <a:endParaRPr lang="da-DK"/>
        </a:p>
      </dgm:t>
    </dgm:pt>
    <dgm:pt modelId="{44A587BA-B432-4565-BD06-FEA7401ACAD6}">
      <dgm:prSet phldrT="[Tekst]"/>
      <dgm:spPr/>
      <dgm:t>
        <a:bodyPr/>
        <a:lstStyle/>
        <a:p>
          <a:endParaRPr lang="da-DK" dirty="0"/>
        </a:p>
      </dgm:t>
    </dgm:pt>
    <dgm:pt modelId="{3AFDB0D5-0E49-4B26-B097-BCE0DC42208F}" type="sibTrans" cxnId="{DA1004FA-8019-48D6-8479-9D80ADF63A4A}">
      <dgm:prSet/>
      <dgm:spPr/>
      <dgm:t>
        <a:bodyPr/>
        <a:lstStyle/>
        <a:p>
          <a:endParaRPr lang="da-DK"/>
        </a:p>
      </dgm:t>
    </dgm:pt>
    <dgm:pt modelId="{A216A119-6A13-41B0-98C2-990CF6ACC667}" type="parTrans" cxnId="{DA1004FA-8019-48D6-8479-9D80ADF63A4A}">
      <dgm:prSet/>
      <dgm:spPr/>
      <dgm:t>
        <a:bodyPr/>
        <a:lstStyle/>
        <a:p>
          <a:endParaRPr lang="da-DK"/>
        </a:p>
      </dgm:t>
    </dgm:pt>
    <dgm:pt modelId="{58B85C32-6A33-4736-86DE-75EC477A1CA4}">
      <dgm:prSet phldrT="[Tekst]"/>
      <dgm:spPr/>
      <dgm:t>
        <a:bodyPr/>
        <a:lstStyle/>
        <a:p>
          <a:endParaRPr lang="da-DK" dirty="0"/>
        </a:p>
      </dgm:t>
    </dgm:pt>
    <dgm:pt modelId="{11F04E07-3646-42EC-94D1-60375A398110}" type="sibTrans" cxnId="{E24121BA-0E0C-4521-B66D-3CB3F5E6AD78}">
      <dgm:prSet/>
      <dgm:spPr/>
      <dgm:t>
        <a:bodyPr/>
        <a:lstStyle/>
        <a:p>
          <a:endParaRPr lang="da-DK"/>
        </a:p>
      </dgm:t>
    </dgm:pt>
    <dgm:pt modelId="{7A104EBB-E916-46CD-B4B7-D3D2D5B05DE8}" type="parTrans" cxnId="{E24121BA-0E0C-4521-B66D-3CB3F5E6AD78}">
      <dgm:prSet/>
      <dgm:spPr/>
      <dgm:t>
        <a:bodyPr/>
        <a:lstStyle/>
        <a:p>
          <a:endParaRPr lang="da-DK"/>
        </a:p>
      </dgm:t>
    </dgm:pt>
    <dgm:pt modelId="{16096815-BBB4-4BD7-82D2-32B7DE91E851}">
      <dgm:prSet phldrT="[Tekst]"/>
      <dgm:spPr/>
      <dgm:t>
        <a:bodyPr/>
        <a:lstStyle/>
        <a:p>
          <a:endParaRPr lang="da-DK" dirty="0"/>
        </a:p>
      </dgm:t>
    </dgm:pt>
    <dgm:pt modelId="{24D3096A-2F82-4A62-97CF-F51F6FE4D3F4}" type="sibTrans" cxnId="{93921E20-36E8-4B41-970B-6A82CC7195E1}">
      <dgm:prSet/>
      <dgm:spPr/>
      <dgm:t>
        <a:bodyPr/>
        <a:lstStyle/>
        <a:p>
          <a:endParaRPr lang="da-DK"/>
        </a:p>
      </dgm:t>
    </dgm:pt>
    <dgm:pt modelId="{4AC40570-B86F-4786-89D2-E997BAA0FFE4}" type="parTrans" cxnId="{93921E20-36E8-4B41-970B-6A82CC7195E1}">
      <dgm:prSet/>
      <dgm:spPr/>
      <dgm:t>
        <a:bodyPr/>
        <a:lstStyle/>
        <a:p>
          <a:endParaRPr lang="da-DK"/>
        </a:p>
      </dgm:t>
    </dgm:pt>
    <dgm:pt modelId="{3BEFF005-EB28-4C86-9B93-456F9A062C0C}">
      <dgm:prSet phldrT="[Tekst]"/>
      <dgm:spPr/>
      <dgm:t>
        <a:bodyPr/>
        <a:lstStyle/>
        <a:p>
          <a:endParaRPr lang="da-DK" dirty="0"/>
        </a:p>
      </dgm:t>
    </dgm:pt>
    <dgm:pt modelId="{23D08130-AD74-479C-AA2D-93BD1FB1F120}" type="sibTrans" cxnId="{1BEFA437-E278-41E8-B4DD-C81D24563893}">
      <dgm:prSet/>
      <dgm:spPr/>
      <dgm:t>
        <a:bodyPr/>
        <a:lstStyle/>
        <a:p>
          <a:endParaRPr lang="da-DK"/>
        </a:p>
      </dgm:t>
    </dgm:pt>
    <dgm:pt modelId="{B6B8C33D-66FE-4637-9C14-D96ADB78F35C}" type="parTrans" cxnId="{1BEFA437-E278-41E8-B4DD-C81D24563893}">
      <dgm:prSet/>
      <dgm:spPr/>
      <dgm:t>
        <a:bodyPr/>
        <a:lstStyle/>
        <a:p>
          <a:endParaRPr lang="da-DK"/>
        </a:p>
      </dgm:t>
    </dgm:pt>
    <dgm:pt modelId="{5508FA0B-384A-42DE-AABC-ED958631EF74}">
      <dgm:prSet phldrT="[Tekst]"/>
      <dgm:spPr/>
      <dgm:t>
        <a:bodyPr/>
        <a:lstStyle/>
        <a:p>
          <a:r>
            <a:rPr lang="da-DK" dirty="0"/>
            <a:t>	</a:t>
          </a:r>
        </a:p>
      </dgm:t>
    </dgm:pt>
    <dgm:pt modelId="{845D6583-7C66-4FA0-9960-6792AFF0E10F}" type="sibTrans" cxnId="{52C59DD3-373A-43D1-9C04-06D81F451602}">
      <dgm:prSet/>
      <dgm:spPr/>
      <dgm:t>
        <a:bodyPr/>
        <a:lstStyle/>
        <a:p>
          <a:endParaRPr lang="da-DK"/>
        </a:p>
      </dgm:t>
    </dgm:pt>
    <dgm:pt modelId="{764A7FE5-7507-48CC-B8CD-A6E6AF10ABB9}" type="parTrans" cxnId="{52C59DD3-373A-43D1-9C04-06D81F451602}">
      <dgm:prSet/>
      <dgm:spPr/>
      <dgm:t>
        <a:bodyPr/>
        <a:lstStyle/>
        <a:p>
          <a:endParaRPr lang="da-DK"/>
        </a:p>
      </dgm:t>
    </dgm:pt>
    <dgm:pt modelId="{BDC1DFDB-B514-4047-AB36-A2D6BE18B9D8}">
      <dgm:prSet phldrT="[Tekst]"/>
      <dgm:spPr/>
      <dgm:t>
        <a:bodyPr/>
        <a:lstStyle/>
        <a:p>
          <a:endParaRPr lang="da-DK" dirty="0"/>
        </a:p>
      </dgm:t>
    </dgm:pt>
    <dgm:pt modelId="{340E0907-1220-4674-B254-4285D67CE7EC}" type="sibTrans" cxnId="{801F69B5-ACFC-4FB8-8921-A0F1C56AC6E5}">
      <dgm:prSet/>
      <dgm:spPr/>
      <dgm:t>
        <a:bodyPr/>
        <a:lstStyle/>
        <a:p>
          <a:endParaRPr lang="da-DK"/>
        </a:p>
      </dgm:t>
    </dgm:pt>
    <dgm:pt modelId="{120F8CA5-CE1D-4F1C-BBB2-2064FED2A0BD}" type="parTrans" cxnId="{801F69B5-ACFC-4FB8-8921-A0F1C56AC6E5}">
      <dgm:prSet/>
      <dgm:spPr/>
      <dgm:t>
        <a:bodyPr/>
        <a:lstStyle/>
        <a:p>
          <a:endParaRPr lang="da-DK"/>
        </a:p>
      </dgm:t>
    </dgm:pt>
    <dgm:pt modelId="{432D374D-ACDB-40FB-BE03-9DD964C4518D}">
      <dgm:prSet phldrT="[Tekst]"/>
      <dgm:spPr/>
      <dgm:t>
        <a:bodyPr/>
        <a:lstStyle/>
        <a:p>
          <a:endParaRPr lang="da-DK" dirty="0"/>
        </a:p>
      </dgm:t>
    </dgm:pt>
    <dgm:pt modelId="{ED7EE885-7217-449E-8D83-767E39953B76}" type="sibTrans" cxnId="{7152DCE7-8625-4033-9E25-75148FD9D9AA}">
      <dgm:prSet/>
      <dgm:spPr/>
      <dgm:t>
        <a:bodyPr/>
        <a:lstStyle/>
        <a:p>
          <a:endParaRPr lang="da-DK"/>
        </a:p>
      </dgm:t>
    </dgm:pt>
    <dgm:pt modelId="{DFB6AF5F-2009-4A41-A9F4-1843673B7EF4}" type="parTrans" cxnId="{7152DCE7-8625-4033-9E25-75148FD9D9AA}">
      <dgm:prSet/>
      <dgm:spPr/>
      <dgm:t>
        <a:bodyPr/>
        <a:lstStyle/>
        <a:p>
          <a:endParaRPr lang="da-DK"/>
        </a:p>
      </dgm:t>
    </dgm:pt>
    <dgm:pt modelId="{6C7469D3-CDAA-4807-BC92-352916F82766}" type="pres">
      <dgm:prSet presAssocID="{28382750-F3BC-4743-A8F0-B30A268EE593}" presName="theList" presStyleCnt="0">
        <dgm:presLayoutVars>
          <dgm:dir/>
          <dgm:animLvl val="lvl"/>
          <dgm:resizeHandles val="exact"/>
        </dgm:presLayoutVars>
      </dgm:prSet>
      <dgm:spPr/>
    </dgm:pt>
    <dgm:pt modelId="{70128CBA-D82E-441C-B670-882C3290C069}" type="pres">
      <dgm:prSet presAssocID="{F693868B-6E3B-41AD-A7D4-333A2A4B043E}" presName="compNode" presStyleCnt="0"/>
      <dgm:spPr/>
    </dgm:pt>
    <dgm:pt modelId="{A9ACB953-C19A-4841-8F79-A51242D86DE2}" type="pres">
      <dgm:prSet presAssocID="{F693868B-6E3B-41AD-A7D4-333A2A4B043E}" presName="aNode" presStyleLbl="bgShp" presStyleIdx="0" presStyleCnt="5" custLinFactNeighborX="-285" custLinFactNeighborY="371"/>
      <dgm:spPr/>
    </dgm:pt>
    <dgm:pt modelId="{084DA04E-9693-4F64-A90D-1663E56FC940}" type="pres">
      <dgm:prSet presAssocID="{F693868B-6E3B-41AD-A7D4-333A2A4B043E}" presName="textNode" presStyleLbl="bgShp" presStyleIdx="0" presStyleCnt="5"/>
      <dgm:spPr/>
    </dgm:pt>
    <dgm:pt modelId="{FEE89513-9577-40C3-8FF9-F2775DEAC5B8}" type="pres">
      <dgm:prSet presAssocID="{F693868B-6E3B-41AD-A7D4-333A2A4B043E}" presName="compChildNode" presStyleCnt="0"/>
      <dgm:spPr/>
    </dgm:pt>
    <dgm:pt modelId="{465D79F0-F6F7-40EB-9EFE-90328D61C60F}" type="pres">
      <dgm:prSet presAssocID="{F693868B-6E3B-41AD-A7D4-333A2A4B043E}" presName="theInnerList" presStyleCnt="0"/>
      <dgm:spPr/>
    </dgm:pt>
    <dgm:pt modelId="{83EE2B83-8DBA-485E-AD77-F8024A56B5F8}" type="pres">
      <dgm:prSet presAssocID="{034C387D-A444-4460-B303-6CC23F4A5F00}" presName="childNode" presStyleLbl="node1" presStyleIdx="0" presStyleCnt="10">
        <dgm:presLayoutVars>
          <dgm:bulletEnabled val="1"/>
        </dgm:presLayoutVars>
      </dgm:prSet>
      <dgm:spPr/>
    </dgm:pt>
    <dgm:pt modelId="{A9E00084-D185-4162-9AA3-65FE4AAC24A4}" type="pres">
      <dgm:prSet presAssocID="{034C387D-A444-4460-B303-6CC23F4A5F00}" presName="aSpace2" presStyleCnt="0"/>
      <dgm:spPr/>
    </dgm:pt>
    <dgm:pt modelId="{36F67937-E0E7-40C4-8434-CB1A33CAEAEF}" type="pres">
      <dgm:prSet presAssocID="{366599F5-87D0-4DFF-BFC8-7154B82AEFB7}" presName="childNode" presStyleLbl="node1" presStyleIdx="1" presStyleCnt="10">
        <dgm:presLayoutVars>
          <dgm:bulletEnabled val="1"/>
        </dgm:presLayoutVars>
      </dgm:prSet>
      <dgm:spPr/>
    </dgm:pt>
    <dgm:pt modelId="{4A255AFC-EA28-444B-A171-1A9255207C8E}" type="pres">
      <dgm:prSet presAssocID="{F693868B-6E3B-41AD-A7D4-333A2A4B043E}" presName="aSpace" presStyleCnt="0"/>
      <dgm:spPr/>
    </dgm:pt>
    <dgm:pt modelId="{93E00761-646A-47ED-85D3-067556398F44}" type="pres">
      <dgm:prSet presAssocID="{ECA13398-E5A6-4CB7-AF66-5700445B1AF8}" presName="compNode" presStyleCnt="0"/>
      <dgm:spPr/>
    </dgm:pt>
    <dgm:pt modelId="{C3E41BDF-97FE-4E3A-B30C-B1D80E2AA869}" type="pres">
      <dgm:prSet presAssocID="{ECA13398-E5A6-4CB7-AF66-5700445B1AF8}" presName="aNode" presStyleLbl="bgShp" presStyleIdx="1" presStyleCnt="5"/>
      <dgm:spPr/>
    </dgm:pt>
    <dgm:pt modelId="{B62ECAA9-FB61-4922-BA15-2827E648DB84}" type="pres">
      <dgm:prSet presAssocID="{ECA13398-E5A6-4CB7-AF66-5700445B1AF8}" presName="textNode" presStyleLbl="bgShp" presStyleIdx="1" presStyleCnt="5"/>
      <dgm:spPr/>
    </dgm:pt>
    <dgm:pt modelId="{4E304F88-B6F4-44EA-A72E-482738D44BA2}" type="pres">
      <dgm:prSet presAssocID="{ECA13398-E5A6-4CB7-AF66-5700445B1AF8}" presName="compChildNode" presStyleCnt="0"/>
      <dgm:spPr/>
    </dgm:pt>
    <dgm:pt modelId="{8DC9BEAE-02D6-4E0A-8421-D58A20D2E496}" type="pres">
      <dgm:prSet presAssocID="{ECA13398-E5A6-4CB7-AF66-5700445B1AF8}" presName="theInnerList" presStyleCnt="0"/>
      <dgm:spPr/>
    </dgm:pt>
    <dgm:pt modelId="{4929E790-8E3F-4729-9C7C-7FD6A5BC73E3}" type="pres">
      <dgm:prSet presAssocID="{432D374D-ACDB-40FB-BE03-9DD964C4518D}" presName="childNode" presStyleLbl="node1" presStyleIdx="2" presStyleCnt="10">
        <dgm:presLayoutVars>
          <dgm:bulletEnabled val="1"/>
        </dgm:presLayoutVars>
      </dgm:prSet>
      <dgm:spPr/>
    </dgm:pt>
    <dgm:pt modelId="{F1AAD561-D1C9-4103-AAD6-883F1751CAB6}" type="pres">
      <dgm:prSet presAssocID="{432D374D-ACDB-40FB-BE03-9DD964C4518D}" presName="aSpace2" presStyleCnt="0"/>
      <dgm:spPr/>
    </dgm:pt>
    <dgm:pt modelId="{E2826789-D89E-428D-9100-EC7B7E64A84F}" type="pres">
      <dgm:prSet presAssocID="{BDC1DFDB-B514-4047-AB36-A2D6BE18B9D8}" presName="childNode" presStyleLbl="node1" presStyleIdx="3" presStyleCnt="10">
        <dgm:presLayoutVars>
          <dgm:bulletEnabled val="1"/>
        </dgm:presLayoutVars>
      </dgm:prSet>
      <dgm:spPr/>
    </dgm:pt>
    <dgm:pt modelId="{BA6C945C-3160-4E73-BFF2-CF881E6DDC87}" type="pres">
      <dgm:prSet presAssocID="{ECA13398-E5A6-4CB7-AF66-5700445B1AF8}" presName="aSpace" presStyleCnt="0"/>
      <dgm:spPr/>
    </dgm:pt>
    <dgm:pt modelId="{55181D25-77F3-47DB-93E5-A5309BAABE02}" type="pres">
      <dgm:prSet presAssocID="{DDABA210-AE84-41B6-9AF3-22FAB42434C1}" presName="compNode" presStyleCnt="0"/>
      <dgm:spPr/>
    </dgm:pt>
    <dgm:pt modelId="{718AFA4E-282E-4672-8408-0934DA335F71}" type="pres">
      <dgm:prSet presAssocID="{DDABA210-AE84-41B6-9AF3-22FAB42434C1}" presName="aNode" presStyleLbl="bgShp" presStyleIdx="2" presStyleCnt="5" custAng="0" custLinFactNeighborX="-1497" custLinFactNeighborY="1906"/>
      <dgm:spPr/>
    </dgm:pt>
    <dgm:pt modelId="{89C12764-A850-45D6-A6D1-ADA9F6C167A9}" type="pres">
      <dgm:prSet presAssocID="{DDABA210-AE84-41B6-9AF3-22FAB42434C1}" presName="textNode" presStyleLbl="bgShp" presStyleIdx="2" presStyleCnt="5"/>
      <dgm:spPr/>
    </dgm:pt>
    <dgm:pt modelId="{79B80E4C-AC19-4D35-9920-49A5F43AFDE4}" type="pres">
      <dgm:prSet presAssocID="{DDABA210-AE84-41B6-9AF3-22FAB42434C1}" presName="compChildNode" presStyleCnt="0"/>
      <dgm:spPr/>
    </dgm:pt>
    <dgm:pt modelId="{97523F12-9628-4A58-BB78-65F514B2F596}" type="pres">
      <dgm:prSet presAssocID="{DDABA210-AE84-41B6-9AF3-22FAB42434C1}" presName="theInnerList" presStyleCnt="0"/>
      <dgm:spPr/>
    </dgm:pt>
    <dgm:pt modelId="{C8AD202B-60FC-45AA-9E1F-F7EA25C32A8A}" type="pres">
      <dgm:prSet presAssocID="{5508FA0B-384A-42DE-AABC-ED958631EF74}" presName="childNode" presStyleLbl="node1" presStyleIdx="4" presStyleCnt="10">
        <dgm:presLayoutVars>
          <dgm:bulletEnabled val="1"/>
        </dgm:presLayoutVars>
      </dgm:prSet>
      <dgm:spPr/>
    </dgm:pt>
    <dgm:pt modelId="{218BD7B6-084D-42F6-837D-96B3CDCE80C6}" type="pres">
      <dgm:prSet presAssocID="{5508FA0B-384A-42DE-AABC-ED958631EF74}" presName="aSpace2" presStyleCnt="0"/>
      <dgm:spPr/>
    </dgm:pt>
    <dgm:pt modelId="{274CD976-632F-41E3-86DB-2A8E3E62DB1F}" type="pres">
      <dgm:prSet presAssocID="{3BEFF005-EB28-4C86-9B93-456F9A062C0C}" presName="childNode" presStyleLbl="node1" presStyleIdx="5" presStyleCnt="10">
        <dgm:presLayoutVars>
          <dgm:bulletEnabled val="1"/>
        </dgm:presLayoutVars>
      </dgm:prSet>
      <dgm:spPr/>
    </dgm:pt>
    <dgm:pt modelId="{3BED2EBF-51DB-4957-A835-435DF1992CCE}" type="pres">
      <dgm:prSet presAssocID="{DDABA210-AE84-41B6-9AF3-22FAB42434C1}" presName="aSpace" presStyleCnt="0"/>
      <dgm:spPr/>
    </dgm:pt>
    <dgm:pt modelId="{8FB1D624-1EBA-49A4-B6E9-3F6F9D9F309B}" type="pres">
      <dgm:prSet presAssocID="{6C124F12-368F-4B41-BA43-270D9E8E6896}" presName="compNode" presStyleCnt="0"/>
      <dgm:spPr/>
    </dgm:pt>
    <dgm:pt modelId="{868E9B54-88F1-46CD-84CC-1CD9FEA1D366}" type="pres">
      <dgm:prSet presAssocID="{6C124F12-368F-4B41-BA43-270D9E8E6896}" presName="aNode" presStyleLbl="bgShp" presStyleIdx="3" presStyleCnt="5"/>
      <dgm:spPr/>
    </dgm:pt>
    <dgm:pt modelId="{F1E0B8CA-823C-4755-BD90-C95B5092593F}" type="pres">
      <dgm:prSet presAssocID="{6C124F12-368F-4B41-BA43-270D9E8E6896}" presName="textNode" presStyleLbl="bgShp" presStyleIdx="3" presStyleCnt="5"/>
      <dgm:spPr/>
    </dgm:pt>
    <dgm:pt modelId="{99545682-17E1-4CA2-838D-389C2DC28C16}" type="pres">
      <dgm:prSet presAssocID="{6C124F12-368F-4B41-BA43-270D9E8E6896}" presName="compChildNode" presStyleCnt="0"/>
      <dgm:spPr/>
    </dgm:pt>
    <dgm:pt modelId="{EA1E31F6-89A2-411F-922E-BB1EF35D7E98}" type="pres">
      <dgm:prSet presAssocID="{6C124F12-368F-4B41-BA43-270D9E8E6896}" presName="theInnerList" presStyleCnt="0"/>
      <dgm:spPr/>
    </dgm:pt>
    <dgm:pt modelId="{6B653727-8D8B-4E64-B50F-9B8CC659B58D}" type="pres">
      <dgm:prSet presAssocID="{16096815-BBB4-4BD7-82D2-32B7DE91E851}" presName="childNode" presStyleLbl="node1" presStyleIdx="6" presStyleCnt="10">
        <dgm:presLayoutVars>
          <dgm:bulletEnabled val="1"/>
        </dgm:presLayoutVars>
      </dgm:prSet>
      <dgm:spPr/>
    </dgm:pt>
    <dgm:pt modelId="{6E9FBCBF-E382-49B5-AA71-FE2A3D4960BB}" type="pres">
      <dgm:prSet presAssocID="{16096815-BBB4-4BD7-82D2-32B7DE91E851}" presName="aSpace2" presStyleCnt="0"/>
      <dgm:spPr/>
    </dgm:pt>
    <dgm:pt modelId="{C1BB1AC7-1CB9-46BF-ADD6-8AEA1148D6D1}" type="pres">
      <dgm:prSet presAssocID="{58B85C32-6A33-4736-86DE-75EC477A1CA4}" presName="childNode" presStyleLbl="node1" presStyleIdx="7" presStyleCnt="10">
        <dgm:presLayoutVars>
          <dgm:bulletEnabled val="1"/>
        </dgm:presLayoutVars>
      </dgm:prSet>
      <dgm:spPr/>
    </dgm:pt>
    <dgm:pt modelId="{3085199C-08B5-4BEC-B31C-1E4F4CA637AB}" type="pres">
      <dgm:prSet presAssocID="{6C124F12-368F-4B41-BA43-270D9E8E6896}" presName="aSpace" presStyleCnt="0"/>
      <dgm:spPr/>
    </dgm:pt>
    <dgm:pt modelId="{9F8C6F88-7181-4B48-B82E-D0DFEC7B198A}" type="pres">
      <dgm:prSet presAssocID="{4497E54F-441E-409E-BA66-58F16B48D00F}" presName="compNode" presStyleCnt="0"/>
      <dgm:spPr/>
    </dgm:pt>
    <dgm:pt modelId="{661C481D-2E81-4E4D-8417-F966E26A91A4}" type="pres">
      <dgm:prSet presAssocID="{4497E54F-441E-409E-BA66-58F16B48D00F}" presName="aNode" presStyleLbl="bgShp" presStyleIdx="4" presStyleCnt="5"/>
      <dgm:spPr/>
    </dgm:pt>
    <dgm:pt modelId="{57D613DF-D071-443C-B81D-BA6DB9607234}" type="pres">
      <dgm:prSet presAssocID="{4497E54F-441E-409E-BA66-58F16B48D00F}" presName="textNode" presStyleLbl="bgShp" presStyleIdx="4" presStyleCnt="5"/>
      <dgm:spPr/>
    </dgm:pt>
    <dgm:pt modelId="{1884E6D5-E884-4E1A-AE88-72BAE35722B4}" type="pres">
      <dgm:prSet presAssocID="{4497E54F-441E-409E-BA66-58F16B48D00F}" presName="compChildNode" presStyleCnt="0"/>
      <dgm:spPr/>
    </dgm:pt>
    <dgm:pt modelId="{9FAB52DD-142E-4E36-BE02-4C7BF5AF2579}" type="pres">
      <dgm:prSet presAssocID="{4497E54F-441E-409E-BA66-58F16B48D00F}" presName="theInnerList" presStyleCnt="0"/>
      <dgm:spPr/>
    </dgm:pt>
    <dgm:pt modelId="{7EEDC56B-5CC9-4F8C-8CDE-F9ECB1B67561}" type="pres">
      <dgm:prSet presAssocID="{44A587BA-B432-4565-BD06-FEA7401ACAD6}" presName="childNode" presStyleLbl="node1" presStyleIdx="8" presStyleCnt="10">
        <dgm:presLayoutVars>
          <dgm:bulletEnabled val="1"/>
        </dgm:presLayoutVars>
      </dgm:prSet>
      <dgm:spPr/>
    </dgm:pt>
    <dgm:pt modelId="{B6767AE0-FD16-4E25-92A8-65CB6C2CE12B}" type="pres">
      <dgm:prSet presAssocID="{44A587BA-B432-4565-BD06-FEA7401ACAD6}" presName="aSpace2" presStyleCnt="0"/>
      <dgm:spPr/>
    </dgm:pt>
    <dgm:pt modelId="{110F50A9-3ABD-48FC-A8E6-E61A815DB0A4}" type="pres">
      <dgm:prSet presAssocID="{4C511C5B-F569-484F-B2CF-CE445929C965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8D4EA300-6A6B-4C50-A033-EE69EA20CE6A}" type="presOf" srcId="{3BEFF005-EB28-4C86-9B93-456F9A062C0C}" destId="{274CD976-632F-41E3-86DB-2A8E3E62DB1F}" srcOrd="0" destOrd="0" presId="urn:microsoft.com/office/officeart/2005/8/layout/lProcess2"/>
    <dgm:cxn modelId="{BC7F9401-60F9-4547-A68D-DFD253989BC8}" type="presOf" srcId="{28382750-F3BC-4743-A8F0-B30A268EE593}" destId="{6C7469D3-CDAA-4807-BC92-352916F82766}" srcOrd="0" destOrd="0" presId="urn:microsoft.com/office/officeart/2005/8/layout/lProcess2"/>
    <dgm:cxn modelId="{3D571F08-09D5-4891-BFC7-D3E5BE838624}" srcId="{F693868B-6E3B-41AD-A7D4-333A2A4B043E}" destId="{034C387D-A444-4460-B303-6CC23F4A5F00}" srcOrd="0" destOrd="0" parTransId="{07914305-FC01-488A-8DFB-EF75FD57C5AD}" sibTransId="{28EA5A33-83B5-48A9-B151-79E77CEC5336}"/>
    <dgm:cxn modelId="{93F8E00A-5C7C-4508-AFDC-F700256C0E0F}" type="presOf" srcId="{44A587BA-B432-4565-BD06-FEA7401ACAD6}" destId="{7EEDC56B-5CC9-4F8C-8CDE-F9ECB1B67561}" srcOrd="0" destOrd="0" presId="urn:microsoft.com/office/officeart/2005/8/layout/lProcess2"/>
    <dgm:cxn modelId="{42E6570E-85EE-4B87-841C-5A3B3B3191FF}" type="presOf" srcId="{BDC1DFDB-B514-4047-AB36-A2D6BE18B9D8}" destId="{E2826789-D89E-428D-9100-EC7B7E64A84F}" srcOrd="0" destOrd="0" presId="urn:microsoft.com/office/officeart/2005/8/layout/lProcess2"/>
    <dgm:cxn modelId="{D2AEAC14-5625-4ECE-8486-7FDF23CD7ACB}" type="presOf" srcId="{ECA13398-E5A6-4CB7-AF66-5700445B1AF8}" destId="{C3E41BDF-97FE-4E3A-B30C-B1D80E2AA869}" srcOrd="0" destOrd="0" presId="urn:microsoft.com/office/officeart/2005/8/layout/lProcess2"/>
    <dgm:cxn modelId="{DA03E614-7FDD-4B0D-AFD2-ABEE73338FC0}" type="presOf" srcId="{DDABA210-AE84-41B6-9AF3-22FAB42434C1}" destId="{718AFA4E-282E-4672-8408-0934DA335F71}" srcOrd="0" destOrd="0" presId="urn:microsoft.com/office/officeart/2005/8/layout/lProcess2"/>
    <dgm:cxn modelId="{17970618-98F7-4C77-B3D3-50123179E503}" type="presOf" srcId="{366599F5-87D0-4DFF-BFC8-7154B82AEFB7}" destId="{36F67937-E0E7-40C4-8434-CB1A33CAEAEF}" srcOrd="0" destOrd="0" presId="urn:microsoft.com/office/officeart/2005/8/layout/lProcess2"/>
    <dgm:cxn modelId="{F7D14318-9F14-4CAA-A77E-42FC21834588}" srcId="{F693868B-6E3B-41AD-A7D4-333A2A4B043E}" destId="{366599F5-87D0-4DFF-BFC8-7154B82AEFB7}" srcOrd="1" destOrd="0" parTransId="{4CAE8A5D-CC0B-4C0A-8683-74B487ECADE4}" sibTransId="{B2E13889-7BCA-4E72-82C0-729B09B4C754}"/>
    <dgm:cxn modelId="{93921E20-36E8-4B41-970B-6A82CC7195E1}" srcId="{6C124F12-368F-4B41-BA43-270D9E8E6896}" destId="{16096815-BBB4-4BD7-82D2-32B7DE91E851}" srcOrd="0" destOrd="0" parTransId="{4AC40570-B86F-4786-89D2-E997BAA0FFE4}" sibTransId="{24D3096A-2F82-4A62-97CF-F51F6FE4D3F4}"/>
    <dgm:cxn modelId="{12F9C723-4CC9-4E70-817B-A49D0031521C}" type="presOf" srcId="{4497E54F-441E-409E-BA66-58F16B48D00F}" destId="{661C481D-2E81-4E4D-8417-F966E26A91A4}" srcOrd="0" destOrd="0" presId="urn:microsoft.com/office/officeart/2005/8/layout/lProcess2"/>
    <dgm:cxn modelId="{1BEFA437-E278-41E8-B4DD-C81D24563893}" srcId="{DDABA210-AE84-41B6-9AF3-22FAB42434C1}" destId="{3BEFF005-EB28-4C86-9B93-456F9A062C0C}" srcOrd="1" destOrd="0" parTransId="{B6B8C33D-66FE-4637-9C14-D96ADB78F35C}" sibTransId="{23D08130-AD74-479C-AA2D-93BD1FB1F120}"/>
    <dgm:cxn modelId="{97D9C137-DA25-45D4-B7E8-96AE3E39A067}" srcId="{28382750-F3BC-4743-A8F0-B30A268EE593}" destId="{F693868B-6E3B-41AD-A7D4-333A2A4B043E}" srcOrd="0" destOrd="0" parTransId="{EE7D41B0-3061-4BDC-8C4D-56D4C867D498}" sibTransId="{04CF6FFD-FB95-43F8-852D-3BE74AAB035D}"/>
    <dgm:cxn modelId="{11780D5D-F93C-42A9-835E-7246C2AAC2AE}" type="presOf" srcId="{F693868B-6E3B-41AD-A7D4-333A2A4B043E}" destId="{084DA04E-9693-4F64-A90D-1663E56FC940}" srcOrd="1" destOrd="0" presId="urn:microsoft.com/office/officeart/2005/8/layout/lProcess2"/>
    <dgm:cxn modelId="{8F855567-1D25-4203-98D8-857AF7319C60}" srcId="{4497E54F-441E-409E-BA66-58F16B48D00F}" destId="{4C511C5B-F569-484F-B2CF-CE445929C965}" srcOrd="1" destOrd="0" parTransId="{68D29078-0957-46FE-8EEA-1F187AD37278}" sibTransId="{0C45B102-EC8F-44EA-99DB-401583D9FD50}"/>
    <dgm:cxn modelId="{EB98B947-ABB6-4A45-B3F6-40B9946E817C}" srcId="{28382750-F3BC-4743-A8F0-B30A268EE593}" destId="{6C124F12-368F-4B41-BA43-270D9E8E6896}" srcOrd="3" destOrd="0" parTransId="{EBF44487-A27C-421B-ADAE-AFEA665BEDAF}" sibTransId="{C7DB1B76-0513-48E9-A67C-5F7E0F071BD2}"/>
    <dgm:cxn modelId="{6E3A4A56-7DC4-4DBB-BFFB-0B5DEBEAD167}" type="presOf" srcId="{5508FA0B-384A-42DE-AABC-ED958631EF74}" destId="{C8AD202B-60FC-45AA-9E1F-F7EA25C32A8A}" srcOrd="0" destOrd="0" presId="urn:microsoft.com/office/officeart/2005/8/layout/lProcess2"/>
    <dgm:cxn modelId="{35F69D79-5FA1-447B-BD16-3AE00140F692}" srcId="{28382750-F3BC-4743-A8F0-B30A268EE593}" destId="{ECA13398-E5A6-4CB7-AF66-5700445B1AF8}" srcOrd="1" destOrd="0" parTransId="{831B1089-278E-470F-B5A5-4032BAA37D06}" sibTransId="{6F26E4A6-FE2F-4159-9F2A-EAD1FDBC4039}"/>
    <dgm:cxn modelId="{3EC99480-6BB2-4292-BB89-A59E6821134A}" type="presOf" srcId="{034C387D-A444-4460-B303-6CC23F4A5F00}" destId="{83EE2B83-8DBA-485E-AD77-F8024A56B5F8}" srcOrd="0" destOrd="0" presId="urn:microsoft.com/office/officeart/2005/8/layout/lProcess2"/>
    <dgm:cxn modelId="{306A2D9B-2A6D-419E-804C-601A6E966172}" srcId="{28382750-F3BC-4743-A8F0-B30A268EE593}" destId="{DDABA210-AE84-41B6-9AF3-22FAB42434C1}" srcOrd="2" destOrd="0" parTransId="{9B14206F-E025-4423-8B7C-AE16BE989C7F}" sibTransId="{5C72AE71-9961-46A8-B5AD-8024C09EE18C}"/>
    <dgm:cxn modelId="{C2ACA1A2-71EB-4C4F-A1E7-1F564EE65326}" type="presOf" srcId="{F693868B-6E3B-41AD-A7D4-333A2A4B043E}" destId="{A9ACB953-C19A-4841-8F79-A51242D86DE2}" srcOrd="0" destOrd="0" presId="urn:microsoft.com/office/officeart/2005/8/layout/lProcess2"/>
    <dgm:cxn modelId="{801F69B5-ACFC-4FB8-8921-A0F1C56AC6E5}" srcId="{ECA13398-E5A6-4CB7-AF66-5700445B1AF8}" destId="{BDC1DFDB-B514-4047-AB36-A2D6BE18B9D8}" srcOrd="1" destOrd="0" parTransId="{120F8CA5-CE1D-4F1C-BBB2-2064FED2A0BD}" sibTransId="{340E0907-1220-4674-B254-4285D67CE7EC}"/>
    <dgm:cxn modelId="{EB2C0FB6-635A-499A-BFAB-CFC1BF550264}" type="presOf" srcId="{58B85C32-6A33-4736-86DE-75EC477A1CA4}" destId="{C1BB1AC7-1CB9-46BF-ADD6-8AEA1148D6D1}" srcOrd="0" destOrd="0" presId="urn:microsoft.com/office/officeart/2005/8/layout/lProcess2"/>
    <dgm:cxn modelId="{E24121BA-0E0C-4521-B66D-3CB3F5E6AD78}" srcId="{6C124F12-368F-4B41-BA43-270D9E8E6896}" destId="{58B85C32-6A33-4736-86DE-75EC477A1CA4}" srcOrd="1" destOrd="0" parTransId="{7A104EBB-E916-46CD-B4B7-D3D2D5B05DE8}" sibTransId="{11F04E07-3646-42EC-94D1-60375A398110}"/>
    <dgm:cxn modelId="{A52318D0-62E9-4560-90CA-07B5CDDFD3AB}" srcId="{28382750-F3BC-4743-A8F0-B30A268EE593}" destId="{4497E54F-441E-409E-BA66-58F16B48D00F}" srcOrd="4" destOrd="0" parTransId="{C601C59B-79FB-4DB8-83C5-6B9441026A1F}" sibTransId="{56CE4A69-1D3A-452D-83A0-72EE3A430F7A}"/>
    <dgm:cxn modelId="{F2D57CD0-3482-4EE8-A1DF-B863B9C14C58}" type="presOf" srcId="{6C124F12-368F-4B41-BA43-270D9E8E6896}" destId="{868E9B54-88F1-46CD-84CC-1CD9FEA1D366}" srcOrd="0" destOrd="0" presId="urn:microsoft.com/office/officeart/2005/8/layout/lProcess2"/>
    <dgm:cxn modelId="{52C59DD3-373A-43D1-9C04-06D81F451602}" srcId="{DDABA210-AE84-41B6-9AF3-22FAB42434C1}" destId="{5508FA0B-384A-42DE-AABC-ED958631EF74}" srcOrd="0" destOrd="0" parTransId="{764A7FE5-7507-48CC-B8CD-A6E6AF10ABB9}" sibTransId="{845D6583-7C66-4FA0-9960-6792AFF0E10F}"/>
    <dgm:cxn modelId="{C1610BD6-12B2-4AC3-9952-FD48B7923B8F}" type="presOf" srcId="{DDABA210-AE84-41B6-9AF3-22FAB42434C1}" destId="{89C12764-A850-45D6-A6D1-ADA9F6C167A9}" srcOrd="1" destOrd="0" presId="urn:microsoft.com/office/officeart/2005/8/layout/lProcess2"/>
    <dgm:cxn modelId="{F45889E0-C1DA-43E3-8C5A-305CFE514BE2}" type="presOf" srcId="{ECA13398-E5A6-4CB7-AF66-5700445B1AF8}" destId="{B62ECAA9-FB61-4922-BA15-2827E648DB84}" srcOrd="1" destOrd="0" presId="urn:microsoft.com/office/officeart/2005/8/layout/lProcess2"/>
    <dgm:cxn modelId="{8DA75CE2-1C90-4063-845C-F11B0F5A95FC}" type="presOf" srcId="{4497E54F-441E-409E-BA66-58F16B48D00F}" destId="{57D613DF-D071-443C-B81D-BA6DB9607234}" srcOrd="1" destOrd="0" presId="urn:microsoft.com/office/officeart/2005/8/layout/lProcess2"/>
    <dgm:cxn modelId="{7152DCE7-8625-4033-9E25-75148FD9D9AA}" srcId="{ECA13398-E5A6-4CB7-AF66-5700445B1AF8}" destId="{432D374D-ACDB-40FB-BE03-9DD964C4518D}" srcOrd="0" destOrd="0" parTransId="{DFB6AF5F-2009-4A41-A9F4-1843673B7EF4}" sibTransId="{ED7EE885-7217-449E-8D83-767E39953B76}"/>
    <dgm:cxn modelId="{0A59AEE8-9C2A-4990-8CFA-7BC474A6BE74}" type="presOf" srcId="{432D374D-ACDB-40FB-BE03-9DD964C4518D}" destId="{4929E790-8E3F-4729-9C7C-7FD6A5BC73E3}" srcOrd="0" destOrd="0" presId="urn:microsoft.com/office/officeart/2005/8/layout/lProcess2"/>
    <dgm:cxn modelId="{294A4CF0-E075-4C9F-848B-3619D96B3E70}" type="presOf" srcId="{4C511C5B-F569-484F-B2CF-CE445929C965}" destId="{110F50A9-3ABD-48FC-A8E6-E61A815DB0A4}" srcOrd="0" destOrd="0" presId="urn:microsoft.com/office/officeart/2005/8/layout/lProcess2"/>
    <dgm:cxn modelId="{08E1E8F9-1FF9-4574-8289-4E1548D32B67}" type="presOf" srcId="{16096815-BBB4-4BD7-82D2-32B7DE91E851}" destId="{6B653727-8D8B-4E64-B50F-9B8CC659B58D}" srcOrd="0" destOrd="0" presId="urn:microsoft.com/office/officeart/2005/8/layout/lProcess2"/>
    <dgm:cxn modelId="{DA1004FA-8019-48D6-8479-9D80ADF63A4A}" srcId="{4497E54F-441E-409E-BA66-58F16B48D00F}" destId="{44A587BA-B432-4565-BD06-FEA7401ACAD6}" srcOrd="0" destOrd="0" parTransId="{A216A119-6A13-41B0-98C2-990CF6ACC667}" sibTransId="{3AFDB0D5-0E49-4B26-B097-BCE0DC42208F}"/>
    <dgm:cxn modelId="{3629AFFD-76B0-415E-960E-8C105F2A93CB}" type="presOf" srcId="{6C124F12-368F-4B41-BA43-270D9E8E6896}" destId="{F1E0B8CA-823C-4755-BD90-C95B5092593F}" srcOrd="1" destOrd="0" presId="urn:microsoft.com/office/officeart/2005/8/layout/lProcess2"/>
    <dgm:cxn modelId="{797E4E0C-190F-48A2-BA7F-D537F7CDE365}" type="presParOf" srcId="{6C7469D3-CDAA-4807-BC92-352916F82766}" destId="{70128CBA-D82E-441C-B670-882C3290C069}" srcOrd="0" destOrd="0" presId="urn:microsoft.com/office/officeart/2005/8/layout/lProcess2"/>
    <dgm:cxn modelId="{DA93F848-2EBB-4355-85FB-68AFA214336C}" type="presParOf" srcId="{70128CBA-D82E-441C-B670-882C3290C069}" destId="{A9ACB953-C19A-4841-8F79-A51242D86DE2}" srcOrd="0" destOrd="0" presId="urn:microsoft.com/office/officeart/2005/8/layout/lProcess2"/>
    <dgm:cxn modelId="{3F65BDC4-31EE-4273-8F8B-DBF1494280A8}" type="presParOf" srcId="{70128CBA-D82E-441C-B670-882C3290C069}" destId="{084DA04E-9693-4F64-A90D-1663E56FC940}" srcOrd="1" destOrd="0" presId="urn:microsoft.com/office/officeart/2005/8/layout/lProcess2"/>
    <dgm:cxn modelId="{B79CE398-4B4F-4F9E-AA82-8416D45ED275}" type="presParOf" srcId="{70128CBA-D82E-441C-B670-882C3290C069}" destId="{FEE89513-9577-40C3-8FF9-F2775DEAC5B8}" srcOrd="2" destOrd="0" presId="urn:microsoft.com/office/officeart/2005/8/layout/lProcess2"/>
    <dgm:cxn modelId="{ED7FCA9D-B311-4D9A-8DC3-0AA4186F7EE4}" type="presParOf" srcId="{FEE89513-9577-40C3-8FF9-F2775DEAC5B8}" destId="{465D79F0-F6F7-40EB-9EFE-90328D61C60F}" srcOrd="0" destOrd="0" presId="urn:microsoft.com/office/officeart/2005/8/layout/lProcess2"/>
    <dgm:cxn modelId="{03800EB3-ED15-460C-A4AE-993BBC1963B6}" type="presParOf" srcId="{465D79F0-F6F7-40EB-9EFE-90328D61C60F}" destId="{83EE2B83-8DBA-485E-AD77-F8024A56B5F8}" srcOrd="0" destOrd="0" presId="urn:microsoft.com/office/officeart/2005/8/layout/lProcess2"/>
    <dgm:cxn modelId="{272B8D93-728B-431C-9B5B-F69D5FE7D2B0}" type="presParOf" srcId="{465D79F0-F6F7-40EB-9EFE-90328D61C60F}" destId="{A9E00084-D185-4162-9AA3-65FE4AAC24A4}" srcOrd="1" destOrd="0" presId="urn:microsoft.com/office/officeart/2005/8/layout/lProcess2"/>
    <dgm:cxn modelId="{11B5E08C-89FB-419D-9896-EF47BCA37FD8}" type="presParOf" srcId="{465D79F0-F6F7-40EB-9EFE-90328D61C60F}" destId="{36F67937-E0E7-40C4-8434-CB1A33CAEAEF}" srcOrd="2" destOrd="0" presId="urn:microsoft.com/office/officeart/2005/8/layout/lProcess2"/>
    <dgm:cxn modelId="{D21B00C0-A9EC-4F74-9A96-4ECCF297F645}" type="presParOf" srcId="{6C7469D3-CDAA-4807-BC92-352916F82766}" destId="{4A255AFC-EA28-444B-A171-1A9255207C8E}" srcOrd="1" destOrd="0" presId="urn:microsoft.com/office/officeart/2005/8/layout/lProcess2"/>
    <dgm:cxn modelId="{C34F307B-A9FD-439E-90AA-5C5EC80BDEEA}" type="presParOf" srcId="{6C7469D3-CDAA-4807-BC92-352916F82766}" destId="{93E00761-646A-47ED-85D3-067556398F44}" srcOrd="2" destOrd="0" presId="urn:microsoft.com/office/officeart/2005/8/layout/lProcess2"/>
    <dgm:cxn modelId="{371C4067-3922-43FC-9650-6DFEF9CC2903}" type="presParOf" srcId="{93E00761-646A-47ED-85D3-067556398F44}" destId="{C3E41BDF-97FE-4E3A-B30C-B1D80E2AA869}" srcOrd="0" destOrd="0" presId="urn:microsoft.com/office/officeart/2005/8/layout/lProcess2"/>
    <dgm:cxn modelId="{2670DECC-74BE-4509-A864-AF8A4EFB6099}" type="presParOf" srcId="{93E00761-646A-47ED-85D3-067556398F44}" destId="{B62ECAA9-FB61-4922-BA15-2827E648DB84}" srcOrd="1" destOrd="0" presId="urn:microsoft.com/office/officeart/2005/8/layout/lProcess2"/>
    <dgm:cxn modelId="{C70C4AD6-CB51-45A3-805E-B76277426AB5}" type="presParOf" srcId="{93E00761-646A-47ED-85D3-067556398F44}" destId="{4E304F88-B6F4-44EA-A72E-482738D44BA2}" srcOrd="2" destOrd="0" presId="urn:microsoft.com/office/officeart/2005/8/layout/lProcess2"/>
    <dgm:cxn modelId="{63AFE32C-8F61-4140-A1AE-5ED40D5E606A}" type="presParOf" srcId="{4E304F88-B6F4-44EA-A72E-482738D44BA2}" destId="{8DC9BEAE-02D6-4E0A-8421-D58A20D2E496}" srcOrd="0" destOrd="0" presId="urn:microsoft.com/office/officeart/2005/8/layout/lProcess2"/>
    <dgm:cxn modelId="{7FE2A808-0BE9-4A24-A377-2141A4C74F09}" type="presParOf" srcId="{8DC9BEAE-02D6-4E0A-8421-D58A20D2E496}" destId="{4929E790-8E3F-4729-9C7C-7FD6A5BC73E3}" srcOrd="0" destOrd="0" presId="urn:microsoft.com/office/officeart/2005/8/layout/lProcess2"/>
    <dgm:cxn modelId="{890B48A0-22BC-4B8C-9E8B-E07072AB3D0A}" type="presParOf" srcId="{8DC9BEAE-02D6-4E0A-8421-D58A20D2E496}" destId="{F1AAD561-D1C9-4103-AAD6-883F1751CAB6}" srcOrd="1" destOrd="0" presId="urn:microsoft.com/office/officeart/2005/8/layout/lProcess2"/>
    <dgm:cxn modelId="{8D18BB52-9EBD-4305-AB99-83FAC855A410}" type="presParOf" srcId="{8DC9BEAE-02D6-4E0A-8421-D58A20D2E496}" destId="{E2826789-D89E-428D-9100-EC7B7E64A84F}" srcOrd="2" destOrd="0" presId="urn:microsoft.com/office/officeart/2005/8/layout/lProcess2"/>
    <dgm:cxn modelId="{F65C5033-98F1-4314-981D-41570D331790}" type="presParOf" srcId="{6C7469D3-CDAA-4807-BC92-352916F82766}" destId="{BA6C945C-3160-4E73-BFF2-CF881E6DDC87}" srcOrd="3" destOrd="0" presId="urn:microsoft.com/office/officeart/2005/8/layout/lProcess2"/>
    <dgm:cxn modelId="{1EDC1C3A-F251-4F2D-8489-4F032221BF44}" type="presParOf" srcId="{6C7469D3-CDAA-4807-BC92-352916F82766}" destId="{55181D25-77F3-47DB-93E5-A5309BAABE02}" srcOrd="4" destOrd="0" presId="urn:microsoft.com/office/officeart/2005/8/layout/lProcess2"/>
    <dgm:cxn modelId="{ACCA49B5-3A25-4219-9FBE-6742604CD753}" type="presParOf" srcId="{55181D25-77F3-47DB-93E5-A5309BAABE02}" destId="{718AFA4E-282E-4672-8408-0934DA335F71}" srcOrd="0" destOrd="0" presId="urn:microsoft.com/office/officeart/2005/8/layout/lProcess2"/>
    <dgm:cxn modelId="{626BBE0B-8EFB-4ACA-ADF2-C557DAD000F3}" type="presParOf" srcId="{55181D25-77F3-47DB-93E5-A5309BAABE02}" destId="{89C12764-A850-45D6-A6D1-ADA9F6C167A9}" srcOrd="1" destOrd="0" presId="urn:microsoft.com/office/officeart/2005/8/layout/lProcess2"/>
    <dgm:cxn modelId="{206FC0C8-B0AF-4173-84BD-DBCE596DBCED}" type="presParOf" srcId="{55181D25-77F3-47DB-93E5-A5309BAABE02}" destId="{79B80E4C-AC19-4D35-9920-49A5F43AFDE4}" srcOrd="2" destOrd="0" presId="urn:microsoft.com/office/officeart/2005/8/layout/lProcess2"/>
    <dgm:cxn modelId="{AF372A39-5433-42F4-9B61-760F62A09A39}" type="presParOf" srcId="{79B80E4C-AC19-4D35-9920-49A5F43AFDE4}" destId="{97523F12-9628-4A58-BB78-65F514B2F596}" srcOrd="0" destOrd="0" presId="urn:microsoft.com/office/officeart/2005/8/layout/lProcess2"/>
    <dgm:cxn modelId="{4435D617-1B3A-4F6C-89F9-73F4666CA449}" type="presParOf" srcId="{97523F12-9628-4A58-BB78-65F514B2F596}" destId="{C8AD202B-60FC-45AA-9E1F-F7EA25C32A8A}" srcOrd="0" destOrd="0" presId="urn:microsoft.com/office/officeart/2005/8/layout/lProcess2"/>
    <dgm:cxn modelId="{1E8DA812-BEF2-4244-8949-BF8DFDA1BC30}" type="presParOf" srcId="{97523F12-9628-4A58-BB78-65F514B2F596}" destId="{218BD7B6-084D-42F6-837D-96B3CDCE80C6}" srcOrd="1" destOrd="0" presId="urn:microsoft.com/office/officeart/2005/8/layout/lProcess2"/>
    <dgm:cxn modelId="{0F22804F-8775-4120-BE81-E05449EDF4FE}" type="presParOf" srcId="{97523F12-9628-4A58-BB78-65F514B2F596}" destId="{274CD976-632F-41E3-86DB-2A8E3E62DB1F}" srcOrd="2" destOrd="0" presId="urn:microsoft.com/office/officeart/2005/8/layout/lProcess2"/>
    <dgm:cxn modelId="{F9A86C65-0EBB-4CBC-8767-F2C03F89F339}" type="presParOf" srcId="{6C7469D3-CDAA-4807-BC92-352916F82766}" destId="{3BED2EBF-51DB-4957-A835-435DF1992CCE}" srcOrd="5" destOrd="0" presId="urn:microsoft.com/office/officeart/2005/8/layout/lProcess2"/>
    <dgm:cxn modelId="{25039C94-576B-4B1C-989C-3980789BF05F}" type="presParOf" srcId="{6C7469D3-CDAA-4807-BC92-352916F82766}" destId="{8FB1D624-1EBA-49A4-B6E9-3F6F9D9F309B}" srcOrd="6" destOrd="0" presId="urn:microsoft.com/office/officeart/2005/8/layout/lProcess2"/>
    <dgm:cxn modelId="{DB472B86-528D-42DA-8D5D-CC5ADECD2B4D}" type="presParOf" srcId="{8FB1D624-1EBA-49A4-B6E9-3F6F9D9F309B}" destId="{868E9B54-88F1-46CD-84CC-1CD9FEA1D366}" srcOrd="0" destOrd="0" presId="urn:microsoft.com/office/officeart/2005/8/layout/lProcess2"/>
    <dgm:cxn modelId="{C89062B0-97DC-420C-A07C-047ED4F75A73}" type="presParOf" srcId="{8FB1D624-1EBA-49A4-B6E9-3F6F9D9F309B}" destId="{F1E0B8CA-823C-4755-BD90-C95B5092593F}" srcOrd="1" destOrd="0" presId="urn:microsoft.com/office/officeart/2005/8/layout/lProcess2"/>
    <dgm:cxn modelId="{F0275E32-76F0-4CCB-92EB-8AC576DF0A17}" type="presParOf" srcId="{8FB1D624-1EBA-49A4-B6E9-3F6F9D9F309B}" destId="{99545682-17E1-4CA2-838D-389C2DC28C16}" srcOrd="2" destOrd="0" presId="urn:microsoft.com/office/officeart/2005/8/layout/lProcess2"/>
    <dgm:cxn modelId="{67E22993-7F95-45DE-AFB1-8DF830F7B136}" type="presParOf" srcId="{99545682-17E1-4CA2-838D-389C2DC28C16}" destId="{EA1E31F6-89A2-411F-922E-BB1EF35D7E98}" srcOrd="0" destOrd="0" presId="urn:microsoft.com/office/officeart/2005/8/layout/lProcess2"/>
    <dgm:cxn modelId="{BCFAE490-31BC-45E0-B157-DE909B45A30E}" type="presParOf" srcId="{EA1E31F6-89A2-411F-922E-BB1EF35D7E98}" destId="{6B653727-8D8B-4E64-B50F-9B8CC659B58D}" srcOrd="0" destOrd="0" presId="urn:microsoft.com/office/officeart/2005/8/layout/lProcess2"/>
    <dgm:cxn modelId="{7EFD4786-3AE0-459C-BAFB-799B90CF704C}" type="presParOf" srcId="{EA1E31F6-89A2-411F-922E-BB1EF35D7E98}" destId="{6E9FBCBF-E382-49B5-AA71-FE2A3D4960BB}" srcOrd="1" destOrd="0" presId="urn:microsoft.com/office/officeart/2005/8/layout/lProcess2"/>
    <dgm:cxn modelId="{3D1A9908-6BCE-424F-9BBE-0A6D8DE30EDF}" type="presParOf" srcId="{EA1E31F6-89A2-411F-922E-BB1EF35D7E98}" destId="{C1BB1AC7-1CB9-46BF-ADD6-8AEA1148D6D1}" srcOrd="2" destOrd="0" presId="urn:microsoft.com/office/officeart/2005/8/layout/lProcess2"/>
    <dgm:cxn modelId="{8FE2183B-CE0F-44C5-8138-1F3AF06AE9EE}" type="presParOf" srcId="{6C7469D3-CDAA-4807-BC92-352916F82766}" destId="{3085199C-08B5-4BEC-B31C-1E4F4CA637AB}" srcOrd="7" destOrd="0" presId="urn:microsoft.com/office/officeart/2005/8/layout/lProcess2"/>
    <dgm:cxn modelId="{7E81A520-4CB8-4359-ABE1-914EE6DABC1F}" type="presParOf" srcId="{6C7469D3-CDAA-4807-BC92-352916F82766}" destId="{9F8C6F88-7181-4B48-B82E-D0DFEC7B198A}" srcOrd="8" destOrd="0" presId="urn:microsoft.com/office/officeart/2005/8/layout/lProcess2"/>
    <dgm:cxn modelId="{D6E5AEDB-A944-4BF7-A3E8-825B29C8B8A8}" type="presParOf" srcId="{9F8C6F88-7181-4B48-B82E-D0DFEC7B198A}" destId="{661C481D-2E81-4E4D-8417-F966E26A91A4}" srcOrd="0" destOrd="0" presId="urn:microsoft.com/office/officeart/2005/8/layout/lProcess2"/>
    <dgm:cxn modelId="{51AF74C9-7F6F-4040-B12E-DA1C61E2C825}" type="presParOf" srcId="{9F8C6F88-7181-4B48-B82E-D0DFEC7B198A}" destId="{57D613DF-D071-443C-B81D-BA6DB9607234}" srcOrd="1" destOrd="0" presId="urn:microsoft.com/office/officeart/2005/8/layout/lProcess2"/>
    <dgm:cxn modelId="{7C8EF9CB-F201-49AB-A795-5C49ED165EA2}" type="presParOf" srcId="{9F8C6F88-7181-4B48-B82E-D0DFEC7B198A}" destId="{1884E6D5-E884-4E1A-AE88-72BAE35722B4}" srcOrd="2" destOrd="0" presId="urn:microsoft.com/office/officeart/2005/8/layout/lProcess2"/>
    <dgm:cxn modelId="{6A82FEF3-BE36-4BE6-ADD9-7D0A7CFB16CC}" type="presParOf" srcId="{1884E6D5-E884-4E1A-AE88-72BAE35722B4}" destId="{9FAB52DD-142E-4E36-BE02-4C7BF5AF2579}" srcOrd="0" destOrd="0" presId="urn:microsoft.com/office/officeart/2005/8/layout/lProcess2"/>
    <dgm:cxn modelId="{5194151A-FCDA-4222-8DAA-5C6757DE88AC}" type="presParOf" srcId="{9FAB52DD-142E-4E36-BE02-4C7BF5AF2579}" destId="{7EEDC56B-5CC9-4F8C-8CDE-F9ECB1B67561}" srcOrd="0" destOrd="0" presId="urn:microsoft.com/office/officeart/2005/8/layout/lProcess2"/>
    <dgm:cxn modelId="{7284134E-C586-4B22-B5FF-A7F35AB068A2}" type="presParOf" srcId="{9FAB52DD-142E-4E36-BE02-4C7BF5AF2579}" destId="{B6767AE0-FD16-4E25-92A8-65CB6C2CE12B}" srcOrd="1" destOrd="0" presId="urn:microsoft.com/office/officeart/2005/8/layout/lProcess2"/>
    <dgm:cxn modelId="{0DC4383F-6416-4FC7-B5F2-A0205B86E54E}" type="presParOf" srcId="{9FAB52DD-142E-4E36-BE02-4C7BF5AF2579}" destId="{110F50A9-3ABD-48FC-A8E6-E61A815DB0A4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382750-F3BC-4743-A8F0-B30A268EE593}" type="doc">
      <dgm:prSet loTypeId="urn:microsoft.com/office/officeart/2005/8/layout/lProcess2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F693868B-6E3B-41AD-A7D4-333A2A4B043E}">
      <dgm:prSet phldrT="[Tekst]" custT="1"/>
      <dgm:spPr/>
      <dgm:t>
        <a:bodyPr/>
        <a:lstStyle/>
        <a:p>
          <a:r>
            <a:rPr lang="da-DK" sz="2400" b="1"/>
            <a:t>Ud-fordringer</a:t>
          </a:r>
          <a:endParaRPr lang="da-DK" sz="2400" b="1" dirty="0"/>
        </a:p>
      </dgm:t>
    </dgm:pt>
    <dgm:pt modelId="{EE7D41B0-3061-4BDC-8C4D-56D4C867D498}" type="parTrans" cxnId="{97D9C137-DA25-45D4-B7E8-96AE3E39A067}">
      <dgm:prSet/>
      <dgm:spPr/>
      <dgm:t>
        <a:bodyPr/>
        <a:lstStyle/>
        <a:p>
          <a:endParaRPr lang="da-DK"/>
        </a:p>
      </dgm:t>
    </dgm:pt>
    <dgm:pt modelId="{04CF6FFD-FB95-43F8-852D-3BE74AAB035D}" type="sibTrans" cxnId="{97D9C137-DA25-45D4-B7E8-96AE3E39A067}">
      <dgm:prSet/>
      <dgm:spPr/>
      <dgm:t>
        <a:bodyPr/>
        <a:lstStyle/>
        <a:p>
          <a:endParaRPr lang="da-DK"/>
        </a:p>
      </dgm:t>
    </dgm:pt>
    <dgm:pt modelId="{034C387D-A444-4460-B303-6CC23F4A5F00}">
      <dgm:prSet phldrT="[Tekst]"/>
      <dgm:spPr/>
      <dgm:t>
        <a:bodyPr/>
        <a:lstStyle/>
        <a:p>
          <a:r>
            <a:rPr lang="da-DK" dirty="0"/>
            <a:t>Ja tak</a:t>
          </a:r>
        </a:p>
      </dgm:t>
    </dgm:pt>
    <dgm:pt modelId="{07914305-FC01-488A-8DFB-EF75FD57C5AD}" type="parTrans" cxnId="{3D571F08-09D5-4891-BFC7-D3E5BE838624}">
      <dgm:prSet/>
      <dgm:spPr/>
      <dgm:t>
        <a:bodyPr/>
        <a:lstStyle/>
        <a:p>
          <a:endParaRPr lang="da-DK"/>
        </a:p>
      </dgm:t>
    </dgm:pt>
    <dgm:pt modelId="{28EA5A33-83B5-48A9-B151-79E77CEC5336}" type="sibTrans" cxnId="{3D571F08-09D5-4891-BFC7-D3E5BE838624}">
      <dgm:prSet/>
      <dgm:spPr/>
      <dgm:t>
        <a:bodyPr/>
        <a:lstStyle/>
        <a:p>
          <a:endParaRPr lang="da-DK"/>
        </a:p>
      </dgm:t>
    </dgm:pt>
    <dgm:pt modelId="{366599F5-87D0-4DFF-BFC8-7154B82AEFB7}">
      <dgm:prSet phldrT="[Tekst]"/>
      <dgm:spPr/>
      <dgm:t>
        <a:bodyPr/>
        <a:lstStyle/>
        <a:p>
          <a:r>
            <a:rPr lang="da-DK" dirty="0"/>
            <a:t>Nej tak</a:t>
          </a:r>
        </a:p>
      </dgm:t>
    </dgm:pt>
    <dgm:pt modelId="{4CAE8A5D-CC0B-4C0A-8683-74B487ECADE4}" type="parTrans" cxnId="{F7D14318-9F14-4CAA-A77E-42FC21834588}">
      <dgm:prSet/>
      <dgm:spPr/>
      <dgm:t>
        <a:bodyPr/>
        <a:lstStyle/>
        <a:p>
          <a:endParaRPr lang="da-DK"/>
        </a:p>
      </dgm:t>
    </dgm:pt>
    <dgm:pt modelId="{B2E13889-7BCA-4E72-82C0-729B09B4C754}" type="sibTrans" cxnId="{F7D14318-9F14-4CAA-A77E-42FC21834588}">
      <dgm:prSet/>
      <dgm:spPr/>
      <dgm:t>
        <a:bodyPr/>
        <a:lstStyle/>
        <a:p>
          <a:endParaRPr lang="da-DK"/>
        </a:p>
      </dgm:t>
    </dgm:pt>
    <dgm:pt modelId="{ECA13398-E5A6-4CB7-AF66-5700445B1AF8}">
      <dgm:prSet phldrT="[Tekst]" custT="1"/>
      <dgm:spPr/>
      <dgm:t>
        <a:bodyPr/>
        <a:lstStyle/>
        <a:p>
          <a:r>
            <a:rPr lang="da-DK" sz="2400" b="1"/>
            <a:t>Modstand</a:t>
          </a:r>
          <a:endParaRPr lang="da-DK" sz="2400" b="1" dirty="0"/>
        </a:p>
      </dgm:t>
    </dgm:pt>
    <dgm:pt modelId="{831B1089-278E-470F-B5A5-4032BAA37D06}" type="parTrans" cxnId="{35F69D79-5FA1-447B-BD16-3AE00140F692}">
      <dgm:prSet/>
      <dgm:spPr/>
      <dgm:t>
        <a:bodyPr/>
        <a:lstStyle/>
        <a:p>
          <a:endParaRPr lang="da-DK"/>
        </a:p>
      </dgm:t>
    </dgm:pt>
    <dgm:pt modelId="{6F26E4A6-FE2F-4159-9F2A-EAD1FDBC4039}" type="sibTrans" cxnId="{35F69D79-5FA1-447B-BD16-3AE00140F692}">
      <dgm:prSet/>
      <dgm:spPr/>
      <dgm:t>
        <a:bodyPr/>
        <a:lstStyle/>
        <a:p>
          <a:endParaRPr lang="da-DK"/>
        </a:p>
      </dgm:t>
    </dgm:pt>
    <dgm:pt modelId="{DDABA210-AE84-41B6-9AF3-22FAB42434C1}">
      <dgm:prSet phldrT="[Tekst]" custT="1"/>
      <dgm:spPr/>
      <dgm:t>
        <a:bodyPr/>
        <a:lstStyle/>
        <a:p>
          <a:r>
            <a:rPr lang="da-DK" sz="2400" b="1"/>
            <a:t>Indsats</a:t>
          </a:r>
          <a:endParaRPr lang="da-DK" sz="2400" b="1" dirty="0"/>
        </a:p>
      </dgm:t>
    </dgm:pt>
    <dgm:pt modelId="{9B14206F-E025-4423-8B7C-AE16BE989C7F}" type="parTrans" cxnId="{306A2D9B-2A6D-419E-804C-601A6E966172}">
      <dgm:prSet/>
      <dgm:spPr/>
      <dgm:t>
        <a:bodyPr/>
        <a:lstStyle/>
        <a:p>
          <a:endParaRPr lang="da-DK"/>
        </a:p>
      </dgm:t>
    </dgm:pt>
    <dgm:pt modelId="{5C72AE71-9961-46A8-B5AD-8024C09EE18C}" type="sibTrans" cxnId="{306A2D9B-2A6D-419E-804C-601A6E966172}">
      <dgm:prSet/>
      <dgm:spPr/>
      <dgm:t>
        <a:bodyPr/>
        <a:lstStyle/>
        <a:p>
          <a:endParaRPr lang="da-DK"/>
        </a:p>
      </dgm:t>
    </dgm:pt>
    <dgm:pt modelId="{4497E54F-441E-409E-BA66-58F16B48D00F}">
      <dgm:prSet phldrT="[Tekst]" custT="1"/>
      <dgm:spPr/>
      <dgm:t>
        <a:bodyPr/>
        <a:lstStyle/>
        <a:p>
          <a:r>
            <a:rPr lang="da-DK" sz="2400" b="1"/>
            <a:t>Andres succes</a:t>
          </a:r>
          <a:endParaRPr lang="da-DK" sz="2400" b="1" dirty="0"/>
        </a:p>
      </dgm:t>
    </dgm:pt>
    <dgm:pt modelId="{C601C59B-79FB-4DB8-83C5-6B9441026A1F}" type="parTrans" cxnId="{A52318D0-62E9-4560-90CA-07B5CDDFD3AB}">
      <dgm:prSet/>
      <dgm:spPr/>
      <dgm:t>
        <a:bodyPr/>
        <a:lstStyle/>
        <a:p>
          <a:endParaRPr lang="da-DK"/>
        </a:p>
      </dgm:t>
    </dgm:pt>
    <dgm:pt modelId="{56CE4A69-1D3A-452D-83A0-72EE3A430F7A}" type="sibTrans" cxnId="{A52318D0-62E9-4560-90CA-07B5CDDFD3AB}">
      <dgm:prSet/>
      <dgm:spPr/>
      <dgm:t>
        <a:bodyPr/>
        <a:lstStyle/>
        <a:p>
          <a:endParaRPr lang="da-DK"/>
        </a:p>
      </dgm:t>
    </dgm:pt>
    <dgm:pt modelId="{6C124F12-368F-4B41-BA43-270D9E8E6896}">
      <dgm:prSet phldrT="[Tekst]" custT="1"/>
      <dgm:spPr/>
      <dgm:t>
        <a:bodyPr/>
        <a:lstStyle/>
        <a:p>
          <a:r>
            <a:rPr lang="da-DK" sz="2400" b="1"/>
            <a:t>Feedback</a:t>
          </a:r>
          <a:endParaRPr lang="da-DK" sz="2400" b="1" dirty="0"/>
        </a:p>
      </dgm:t>
    </dgm:pt>
    <dgm:pt modelId="{C7DB1B76-0513-48E9-A67C-5F7E0F071BD2}" type="sibTrans" cxnId="{EB98B947-ABB6-4A45-B3F6-40B9946E817C}">
      <dgm:prSet/>
      <dgm:spPr/>
      <dgm:t>
        <a:bodyPr/>
        <a:lstStyle/>
        <a:p>
          <a:endParaRPr lang="da-DK"/>
        </a:p>
      </dgm:t>
    </dgm:pt>
    <dgm:pt modelId="{EBF44487-A27C-421B-ADAE-AFEA665BEDAF}" type="parTrans" cxnId="{EB98B947-ABB6-4A45-B3F6-40B9946E817C}">
      <dgm:prSet/>
      <dgm:spPr/>
      <dgm:t>
        <a:bodyPr/>
        <a:lstStyle/>
        <a:p>
          <a:endParaRPr lang="da-DK"/>
        </a:p>
      </dgm:t>
    </dgm:pt>
    <dgm:pt modelId="{4C511C5B-F569-484F-B2CF-CE445929C965}">
      <dgm:prSet phldrT="[Tekst]"/>
      <dgm:spPr/>
      <dgm:t>
        <a:bodyPr/>
        <a:lstStyle/>
        <a:p>
          <a:r>
            <a:rPr lang="da-DK" dirty="0"/>
            <a:t>Trussel</a:t>
          </a:r>
        </a:p>
      </dgm:t>
    </dgm:pt>
    <dgm:pt modelId="{0C45B102-EC8F-44EA-99DB-401583D9FD50}" type="sibTrans" cxnId="{8F855567-1D25-4203-98D8-857AF7319C60}">
      <dgm:prSet/>
      <dgm:spPr/>
      <dgm:t>
        <a:bodyPr/>
        <a:lstStyle/>
        <a:p>
          <a:endParaRPr lang="da-DK"/>
        </a:p>
      </dgm:t>
    </dgm:pt>
    <dgm:pt modelId="{68D29078-0957-46FE-8EEA-1F187AD37278}" type="parTrans" cxnId="{8F855567-1D25-4203-98D8-857AF7319C60}">
      <dgm:prSet/>
      <dgm:spPr/>
      <dgm:t>
        <a:bodyPr/>
        <a:lstStyle/>
        <a:p>
          <a:endParaRPr lang="da-DK"/>
        </a:p>
      </dgm:t>
    </dgm:pt>
    <dgm:pt modelId="{44A587BA-B432-4565-BD06-FEA7401ACAD6}">
      <dgm:prSet phldrT="[Tekst]"/>
      <dgm:spPr/>
      <dgm:t>
        <a:bodyPr/>
        <a:lstStyle/>
        <a:p>
          <a:r>
            <a:rPr lang="da-DK" dirty="0"/>
            <a:t>Inspirerende</a:t>
          </a:r>
        </a:p>
      </dgm:t>
    </dgm:pt>
    <dgm:pt modelId="{3AFDB0D5-0E49-4B26-B097-BCE0DC42208F}" type="sibTrans" cxnId="{DA1004FA-8019-48D6-8479-9D80ADF63A4A}">
      <dgm:prSet/>
      <dgm:spPr/>
      <dgm:t>
        <a:bodyPr/>
        <a:lstStyle/>
        <a:p>
          <a:endParaRPr lang="da-DK"/>
        </a:p>
      </dgm:t>
    </dgm:pt>
    <dgm:pt modelId="{A216A119-6A13-41B0-98C2-990CF6ACC667}" type="parTrans" cxnId="{DA1004FA-8019-48D6-8479-9D80ADF63A4A}">
      <dgm:prSet/>
      <dgm:spPr/>
      <dgm:t>
        <a:bodyPr/>
        <a:lstStyle/>
        <a:p>
          <a:endParaRPr lang="da-DK"/>
        </a:p>
      </dgm:t>
    </dgm:pt>
    <dgm:pt modelId="{58B85C32-6A33-4736-86DE-75EC477A1CA4}">
      <dgm:prSet phldrT="[Tekst]"/>
      <dgm:spPr/>
      <dgm:t>
        <a:bodyPr/>
        <a:lstStyle/>
        <a:p>
          <a:r>
            <a:rPr lang="da-DK" dirty="0"/>
            <a:t>Ignorerer</a:t>
          </a:r>
        </a:p>
        <a:p>
          <a:r>
            <a:rPr lang="da-DK" dirty="0"/>
            <a:t>negativ</a:t>
          </a:r>
        </a:p>
      </dgm:t>
    </dgm:pt>
    <dgm:pt modelId="{11F04E07-3646-42EC-94D1-60375A398110}" type="sibTrans" cxnId="{E24121BA-0E0C-4521-B66D-3CB3F5E6AD78}">
      <dgm:prSet/>
      <dgm:spPr/>
      <dgm:t>
        <a:bodyPr/>
        <a:lstStyle/>
        <a:p>
          <a:endParaRPr lang="da-DK"/>
        </a:p>
      </dgm:t>
    </dgm:pt>
    <dgm:pt modelId="{7A104EBB-E916-46CD-B4B7-D3D2D5B05DE8}" type="parTrans" cxnId="{E24121BA-0E0C-4521-B66D-3CB3F5E6AD78}">
      <dgm:prSet/>
      <dgm:spPr/>
      <dgm:t>
        <a:bodyPr/>
        <a:lstStyle/>
        <a:p>
          <a:endParaRPr lang="da-DK"/>
        </a:p>
      </dgm:t>
    </dgm:pt>
    <dgm:pt modelId="{16096815-BBB4-4BD7-82D2-32B7DE91E851}">
      <dgm:prSet phldrT="[Tekst]"/>
      <dgm:spPr/>
      <dgm:t>
        <a:bodyPr/>
        <a:lstStyle/>
        <a:p>
          <a:r>
            <a:rPr lang="da-DK" dirty="0"/>
            <a:t>Lærer af feedback</a:t>
          </a:r>
        </a:p>
      </dgm:t>
    </dgm:pt>
    <dgm:pt modelId="{24D3096A-2F82-4A62-97CF-F51F6FE4D3F4}" type="sibTrans" cxnId="{93921E20-36E8-4B41-970B-6A82CC7195E1}">
      <dgm:prSet/>
      <dgm:spPr/>
      <dgm:t>
        <a:bodyPr/>
        <a:lstStyle/>
        <a:p>
          <a:endParaRPr lang="da-DK"/>
        </a:p>
      </dgm:t>
    </dgm:pt>
    <dgm:pt modelId="{4AC40570-B86F-4786-89D2-E997BAA0FFE4}" type="parTrans" cxnId="{93921E20-36E8-4B41-970B-6A82CC7195E1}">
      <dgm:prSet/>
      <dgm:spPr/>
      <dgm:t>
        <a:bodyPr/>
        <a:lstStyle/>
        <a:p>
          <a:endParaRPr lang="da-DK"/>
        </a:p>
      </dgm:t>
    </dgm:pt>
    <dgm:pt modelId="{3BEFF005-EB28-4C86-9B93-456F9A062C0C}">
      <dgm:prSet phldrT="[Tekst]"/>
      <dgm:spPr/>
      <dgm:t>
        <a:bodyPr/>
        <a:lstStyle/>
        <a:p>
          <a:r>
            <a:rPr lang="da-DK" dirty="0"/>
            <a:t>Burde ikke være nødvendigt</a:t>
          </a:r>
        </a:p>
      </dgm:t>
    </dgm:pt>
    <dgm:pt modelId="{23D08130-AD74-479C-AA2D-93BD1FB1F120}" type="sibTrans" cxnId="{1BEFA437-E278-41E8-B4DD-C81D24563893}">
      <dgm:prSet/>
      <dgm:spPr/>
      <dgm:t>
        <a:bodyPr/>
        <a:lstStyle/>
        <a:p>
          <a:endParaRPr lang="da-DK"/>
        </a:p>
      </dgm:t>
    </dgm:pt>
    <dgm:pt modelId="{B6B8C33D-66FE-4637-9C14-D96ADB78F35C}" type="parTrans" cxnId="{1BEFA437-E278-41E8-B4DD-C81D24563893}">
      <dgm:prSet/>
      <dgm:spPr/>
      <dgm:t>
        <a:bodyPr/>
        <a:lstStyle/>
        <a:p>
          <a:endParaRPr lang="da-DK"/>
        </a:p>
      </dgm:t>
    </dgm:pt>
    <dgm:pt modelId="{5508FA0B-384A-42DE-AABC-ED958631EF74}">
      <dgm:prSet phldrT="[Tekst]"/>
      <dgm:spPr/>
      <dgm:t>
        <a:bodyPr/>
        <a:lstStyle/>
        <a:p>
          <a:r>
            <a:rPr lang="da-DK" dirty="0"/>
            <a:t>Vejen frem</a:t>
          </a:r>
        </a:p>
      </dgm:t>
    </dgm:pt>
    <dgm:pt modelId="{845D6583-7C66-4FA0-9960-6792AFF0E10F}" type="sibTrans" cxnId="{52C59DD3-373A-43D1-9C04-06D81F451602}">
      <dgm:prSet/>
      <dgm:spPr/>
      <dgm:t>
        <a:bodyPr/>
        <a:lstStyle/>
        <a:p>
          <a:endParaRPr lang="da-DK"/>
        </a:p>
      </dgm:t>
    </dgm:pt>
    <dgm:pt modelId="{764A7FE5-7507-48CC-B8CD-A6E6AF10ABB9}" type="parTrans" cxnId="{52C59DD3-373A-43D1-9C04-06D81F451602}">
      <dgm:prSet/>
      <dgm:spPr/>
      <dgm:t>
        <a:bodyPr/>
        <a:lstStyle/>
        <a:p>
          <a:endParaRPr lang="da-DK"/>
        </a:p>
      </dgm:t>
    </dgm:pt>
    <dgm:pt modelId="{BDC1DFDB-B514-4047-AB36-A2D6BE18B9D8}">
      <dgm:prSet phldrT="[Tekst]"/>
      <dgm:spPr/>
      <dgm:t>
        <a:bodyPr/>
        <a:lstStyle/>
        <a:p>
          <a:r>
            <a:rPr lang="da-DK" dirty="0"/>
            <a:t>Opgiver</a:t>
          </a:r>
        </a:p>
      </dgm:t>
    </dgm:pt>
    <dgm:pt modelId="{340E0907-1220-4674-B254-4285D67CE7EC}" type="sibTrans" cxnId="{801F69B5-ACFC-4FB8-8921-A0F1C56AC6E5}">
      <dgm:prSet/>
      <dgm:spPr/>
      <dgm:t>
        <a:bodyPr/>
        <a:lstStyle/>
        <a:p>
          <a:endParaRPr lang="da-DK"/>
        </a:p>
      </dgm:t>
    </dgm:pt>
    <dgm:pt modelId="{120F8CA5-CE1D-4F1C-BBB2-2064FED2A0BD}" type="parTrans" cxnId="{801F69B5-ACFC-4FB8-8921-A0F1C56AC6E5}">
      <dgm:prSet/>
      <dgm:spPr/>
      <dgm:t>
        <a:bodyPr/>
        <a:lstStyle/>
        <a:p>
          <a:endParaRPr lang="da-DK"/>
        </a:p>
      </dgm:t>
    </dgm:pt>
    <dgm:pt modelId="{432D374D-ACDB-40FB-BE03-9DD964C4518D}">
      <dgm:prSet phldrT="[Tekst]"/>
      <dgm:spPr/>
      <dgm:t>
        <a:bodyPr/>
        <a:lstStyle/>
        <a:p>
          <a:r>
            <a:rPr lang="da-DK" dirty="0"/>
            <a:t>Vedholdende</a:t>
          </a:r>
        </a:p>
      </dgm:t>
    </dgm:pt>
    <dgm:pt modelId="{ED7EE885-7217-449E-8D83-767E39953B76}" type="sibTrans" cxnId="{7152DCE7-8625-4033-9E25-75148FD9D9AA}">
      <dgm:prSet/>
      <dgm:spPr/>
      <dgm:t>
        <a:bodyPr/>
        <a:lstStyle/>
        <a:p>
          <a:endParaRPr lang="da-DK"/>
        </a:p>
      </dgm:t>
    </dgm:pt>
    <dgm:pt modelId="{DFB6AF5F-2009-4A41-A9F4-1843673B7EF4}" type="parTrans" cxnId="{7152DCE7-8625-4033-9E25-75148FD9D9AA}">
      <dgm:prSet/>
      <dgm:spPr/>
      <dgm:t>
        <a:bodyPr/>
        <a:lstStyle/>
        <a:p>
          <a:endParaRPr lang="da-DK"/>
        </a:p>
      </dgm:t>
    </dgm:pt>
    <dgm:pt modelId="{6C7469D3-CDAA-4807-BC92-352916F82766}" type="pres">
      <dgm:prSet presAssocID="{28382750-F3BC-4743-A8F0-B30A268EE593}" presName="theList" presStyleCnt="0">
        <dgm:presLayoutVars>
          <dgm:dir/>
          <dgm:animLvl val="lvl"/>
          <dgm:resizeHandles val="exact"/>
        </dgm:presLayoutVars>
      </dgm:prSet>
      <dgm:spPr/>
    </dgm:pt>
    <dgm:pt modelId="{70128CBA-D82E-441C-B670-882C3290C069}" type="pres">
      <dgm:prSet presAssocID="{F693868B-6E3B-41AD-A7D4-333A2A4B043E}" presName="compNode" presStyleCnt="0"/>
      <dgm:spPr/>
    </dgm:pt>
    <dgm:pt modelId="{A9ACB953-C19A-4841-8F79-A51242D86DE2}" type="pres">
      <dgm:prSet presAssocID="{F693868B-6E3B-41AD-A7D4-333A2A4B043E}" presName="aNode" presStyleLbl="bgShp" presStyleIdx="0" presStyleCnt="5" custLinFactNeighborX="-285" custLinFactNeighborY="371"/>
      <dgm:spPr/>
    </dgm:pt>
    <dgm:pt modelId="{084DA04E-9693-4F64-A90D-1663E56FC940}" type="pres">
      <dgm:prSet presAssocID="{F693868B-6E3B-41AD-A7D4-333A2A4B043E}" presName="textNode" presStyleLbl="bgShp" presStyleIdx="0" presStyleCnt="5"/>
      <dgm:spPr/>
    </dgm:pt>
    <dgm:pt modelId="{FEE89513-9577-40C3-8FF9-F2775DEAC5B8}" type="pres">
      <dgm:prSet presAssocID="{F693868B-6E3B-41AD-A7D4-333A2A4B043E}" presName="compChildNode" presStyleCnt="0"/>
      <dgm:spPr/>
    </dgm:pt>
    <dgm:pt modelId="{465D79F0-F6F7-40EB-9EFE-90328D61C60F}" type="pres">
      <dgm:prSet presAssocID="{F693868B-6E3B-41AD-A7D4-333A2A4B043E}" presName="theInnerList" presStyleCnt="0"/>
      <dgm:spPr/>
    </dgm:pt>
    <dgm:pt modelId="{83EE2B83-8DBA-485E-AD77-F8024A56B5F8}" type="pres">
      <dgm:prSet presAssocID="{034C387D-A444-4460-B303-6CC23F4A5F00}" presName="childNode" presStyleLbl="node1" presStyleIdx="0" presStyleCnt="10">
        <dgm:presLayoutVars>
          <dgm:bulletEnabled val="1"/>
        </dgm:presLayoutVars>
      </dgm:prSet>
      <dgm:spPr/>
    </dgm:pt>
    <dgm:pt modelId="{A9E00084-D185-4162-9AA3-65FE4AAC24A4}" type="pres">
      <dgm:prSet presAssocID="{034C387D-A444-4460-B303-6CC23F4A5F00}" presName="aSpace2" presStyleCnt="0"/>
      <dgm:spPr/>
    </dgm:pt>
    <dgm:pt modelId="{36F67937-E0E7-40C4-8434-CB1A33CAEAEF}" type="pres">
      <dgm:prSet presAssocID="{366599F5-87D0-4DFF-BFC8-7154B82AEFB7}" presName="childNode" presStyleLbl="node1" presStyleIdx="1" presStyleCnt="10">
        <dgm:presLayoutVars>
          <dgm:bulletEnabled val="1"/>
        </dgm:presLayoutVars>
      </dgm:prSet>
      <dgm:spPr/>
    </dgm:pt>
    <dgm:pt modelId="{4A255AFC-EA28-444B-A171-1A9255207C8E}" type="pres">
      <dgm:prSet presAssocID="{F693868B-6E3B-41AD-A7D4-333A2A4B043E}" presName="aSpace" presStyleCnt="0"/>
      <dgm:spPr/>
    </dgm:pt>
    <dgm:pt modelId="{93E00761-646A-47ED-85D3-067556398F44}" type="pres">
      <dgm:prSet presAssocID="{ECA13398-E5A6-4CB7-AF66-5700445B1AF8}" presName="compNode" presStyleCnt="0"/>
      <dgm:spPr/>
    </dgm:pt>
    <dgm:pt modelId="{C3E41BDF-97FE-4E3A-B30C-B1D80E2AA869}" type="pres">
      <dgm:prSet presAssocID="{ECA13398-E5A6-4CB7-AF66-5700445B1AF8}" presName="aNode" presStyleLbl="bgShp" presStyleIdx="1" presStyleCnt="5"/>
      <dgm:spPr/>
    </dgm:pt>
    <dgm:pt modelId="{B62ECAA9-FB61-4922-BA15-2827E648DB84}" type="pres">
      <dgm:prSet presAssocID="{ECA13398-E5A6-4CB7-AF66-5700445B1AF8}" presName="textNode" presStyleLbl="bgShp" presStyleIdx="1" presStyleCnt="5"/>
      <dgm:spPr/>
    </dgm:pt>
    <dgm:pt modelId="{4E304F88-B6F4-44EA-A72E-482738D44BA2}" type="pres">
      <dgm:prSet presAssocID="{ECA13398-E5A6-4CB7-AF66-5700445B1AF8}" presName="compChildNode" presStyleCnt="0"/>
      <dgm:spPr/>
    </dgm:pt>
    <dgm:pt modelId="{8DC9BEAE-02D6-4E0A-8421-D58A20D2E496}" type="pres">
      <dgm:prSet presAssocID="{ECA13398-E5A6-4CB7-AF66-5700445B1AF8}" presName="theInnerList" presStyleCnt="0"/>
      <dgm:spPr/>
    </dgm:pt>
    <dgm:pt modelId="{4929E790-8E3F-4729-9C7C-7FD6A5BC73E3}" type="pres">
      <dgm:prSet presAssocID="{432D374D-ACDB-40FB-BE03-9DD964C4518D}" presName="childNode" presStyleLbl="node1" presStyleIdx="2" presStyleCnt="10">
        <dgm:presLayoutVars>
          <dgm:bulletEnabled val="1"/>
        </dgm:presLayoutVars>
      </dgm:prSet>
      <dgm:spPr/>
    </dgm:pt>
    <dgm:pt modelId="{F1AAD561-D1C9-4103-AAD6-883F1751CAB6}" type="pres">
      <dgm:prSet presAssocID="{432D374D-ACDB-40FB-BE03-9DD964C4518D}" presName="aSpace2" presStyleCnt="0"/>
      <dgm:spPr/>
    </dgm:pt>
    <dgm:pt modelId="{E2826789-D89E-428D-9100-EC7B7E64A84F}" type="pres">
      <dgm:prSet presAssocID="{BDC1DFDB-B514-4047-AB36-A2D6BE18B9D8}" presName="childNode" presStyleLbl="node1" presStyleIdx="3" presStyleCnt="10">
        <dgm:presLayoutVars>
          <dgm:bulletEnabled val="1"/>
        </dgm:presLayoutVars>
      </dgm:prSet>
      <dgm:spPr/>
    </dgm:pt>
    <dgm:pt modelId="{BA6C945C-3160-4E73-BFF2-CF881E6DDC87}" type="pres">
      <dgm:prSet presAssocID="{ECA13398-E5A6-4CB7-AF66-5700445B1AF8}" presName="aSpace" presStyleCnt="0"/>
      <dgm:spPr/>
    </dgm:pt>
    <dgm:pt modelId="{55181D25-77F3-47DB-93E5-A5309BAABE02}" type="pres">
      <dgm:prSet presAssocID="{DDABA210-AE84-41B6-9AF3-22FAB42434C1}" presName="compNode" presStyleCnt="0"/>
      <dgm:spPr/>
    </dgm:pt>
    <dgm:pt modelId="{718AFA4E-282E-4672-8408-0934DA335F71}" type="pres">
      <dgm:prSet presAssocID="{DDABA210-AE84-41B6-9AF3-22FAB42434C1}" presName="aNode" presStyleLbl="bgShp" presStyleIdx="2" presStyleCnt="5" custAng="0" custLinFactNeighborX="-1497" custLinFactNeighborY="1906"/>
      <dgm:spPr/>
    </dgm:pt>
    <dgm:pt modelId="{89C12764-A850-45D6-A6D1-ADA9F6C167A9}" type="pres">
      <dgm:prSet presAssocID="{DDABA210-AE84-41B6-9AF3-22FAB42434C1}" presName="textNode" presStyleLbl="bgShp" presStyleIdx="2" presStyleCnt="5"/>
      <dgm:spPr/>
    </dgm:pt>
    <dgm:pt modelId="{79B80E4C-AC19-4D35-9920-49A5F43AFDE4}" type="pres">
      <dgm:prSet presAssocID="{DDABA210-AE84-41B6-9AF3-22FAB42434C1}" presName="compChildNode" presStyleCnt="0"/>
      <dgm:spPr/>
    </dgm:pt>
    <dgm:pt modelId="{97523F12-9628-4A58-BB78-65F514B2F596}" type="pres">
      <dgm:prSet presAssocID="{DDABA210-AE84-41B6-9AF3-22FAB42434C1}" presName="theInnerList" presStyleCnt="0"/>
      <dgm:spPr/>
    </dgm:pt>
    <dgm:pt modelId="{C8AD202B-60FC-45AA-9E1F-F7EA25C32A8A}" type="pres">
      <dgm:prSet presAssocID="{5508FA0B-384A-42DE-AABC-ED958631EF74}" presName="childNode" presStyleLbl="node1" presStyleIdx="4" presStyleCnt="10">
        <dgm:presLayoutVars>
          <dgm:bulletEnabled val="1"/>
        </dgm:presLayoutVars>
      </dgm:prSet>
      <dgm:spPr/>
    </dgm:pt>
    <dgm:pt modelId="{218BD7B6-084D-42F6-837D-96B3CDCE80C6}" type="pres">
      <dgm:prSet presAssocID="{5508FA0B-384A-42DE-AABC-ED958631EF74}" presName="aSpace2" presStyleCnt="0"/>
      <dgm:spPr/>
    </dgm:pt>
    <dgm:pt modelId="{274CD976-632F-41E3-86DB-2A8E3E62DB1F}" type="pres">
      <dgm:prSet presAssocID="{3BEFF005-EB28-4C86-9B93-456F9A062C0C}" presName="childNode" presStyleLbl="node1" presStyleIdx="5" presStyleCnt="10">
        <dgm:presLayoutVars>
          <dgm:bulletEnabled val="1"/>
        </dgm:presLayoutVars>
      </dgm:prSet>
      <dgm:spPr/>
    </dgm:pt>
    <dgm:pt modelId="{3BED2EBF-51DB-4957-A835-435DF1992CCE}" type="pres">
      <dgm:prSet presAssocID="{DDABA210-AE84-41B6-9AF3-22FAB42434C1}" presName="aSpace" presStyleCnt="0"/>
      <dgm:spPr/>
    </dgm:pt>
    <dgm:pt modelId="{8FB1D624-1EBA-49A4-B6E9-3F6F9D9F309B}" type="pres">
      <dgm:prSet presAssocID="{6C124F12-368F-4B41-BA43-270D9E8E6896}" presName="compNode" presStyleCnt="0"/>
      <dgm:spPr/>
    </dgm:pt>
    <dgm:pt modelId="{868E9B54-88F1-46CD-84CC-1CD9FEA1D366}" type="pres">
      <dgm:prSet presAssocID="{6C124F12-368F-4B41-BA43-270D9E8E6896}" presName="aNode" presStyleLbl="bgShp" presStyleIdx="3" presStyleCnt="5"/>
      <dgm:spPr/>
    </dgm:pt>
    <dgm:pt modelId="{F1E0B8CA-823C-4755-BD90-C95B5092593F}" type="pres">
      <dgm:prSet presAssocID="{6C124F12-368F-4B41-BA43-270D9E8E6896}" presName="textNode" presStyleLbl="bgShp" presStyleIdx="3" presStyleCnt="5"/>
      <dgm:spPr/>
    </dgm:pt>
    <dgm:pt modelId="{99545682-17E1-4CA2-838D-389C2DC28C16}" type="pres">
      <dgm:prSet presAssocID="{6C124F12-368F-4B41-BA43-270D9E8E6896}" presName="compChildNode" presStyleCnt="0"/>
      <dgm:spPr/>
    </dgm:pt>
    <dgm:pt modelId="{EA1E31F6-89A2-411F-922E-BB1EF35D7E98}" type="pres">
      <dgm:prSet presAssocID="{6C124F12-368F-4B41-BA43-270D9E8E6896}" presName="theInnerList" presStyleCnt="0"/>
      <dgm:spPr/>
    </dgm:pt>
    <dgm:pt modelId="{6B653727-8D8B-4E64-B50F-9B8CC659B58D}" type="pres">
      <dgm:prSet presAssocID="{16096815-BBB4-4BD7-82D2-32B7DE91E851}" presName="childNode" presStyleLbl="node1" presStyleIdx="6" presStyleCnt="10">
        <dgm:presLayoutVars>
          <dgm:bulletEnabled val="1"/>
        </dgm:presLayoutVars>
      </dgm:prSet>
      <dgm:spPr/>
    </dgm:pt>
    <dgm:pt modelId="{6E9FBCBF-E382-49B5-AA71-FE2A3D4960BB}" type="pres">
      <dgm:prSet presAssocID="{16096815-BBB4-4BD7-82D2-32B7DE91E851}" presName="aSpace2" presStyleCnt="0"/>
      <dgm:spPr/>
    </dgm:pt>
    <dgm:pt modelId="{C1BB1AC7-1CB9-46BF-ADD6-8AEA1148D6D1}" type="pres">
      <dgm:prSet presAssocID="{58B85C32-6A33-4736-86DE-75EC477A1CA4}" presName="childNode" presStyleLbl="node1" presStyleIdx="7" presStyleCnt="10">
        <dgm:presLayoutVars>
          <dgm:bulletEnabled val="1"/>
        </dgm:presLayoutVars>
      </dgm:prSet>
      <dgm:spPr/>
    </dgm:pt>
    <dgm:pt modelId="{3085199C-08B5-4BEC-B31C-1E4F4CA637AB}" type="pres">
      <dgm:prSet presAssocID="{6C124F12-368F-4B41-BA43-270D9E8E6896}" presName="aSpace" presStyleCnt="0"/>
      <dgm:spPr/>
    </dgm:pt>
    <dgm:pt modelId="{9F8C6F88-7181-4B48-B82E-D0DFEC7B198A}" type="pres">
      <dgm:prSet presAssocID="{4497E54F-441E-409E-BA66-58F16B48D00F}" presName="compNode" presStyleCnt="0"/>
      <dgm:spPr/>
    </dgm:pt>
    <dgm:pt modelId="{661C481D-2E81-4E4D-8417-F966E26A91A4}" type="pres">
      <dgm:prSet presAssocID="{4497E54F-441E-409E-BA66-58F16B48D00F}" presName="aNode" presStyleLbl="bgShp" presStyleIdx="4" presStyleCnt="5"/>
      <dgm:spPr/>
    </dgm:pt>
    <dgm:pt modelId="{57D613DF-D071-443C-B81D-BA6DB9607234}" type="pres">
      <dgm:prSet presAssocID="{4497E54F-441E-409E-BA66-58F16B48D00F}" presName="textNode" presStyleLbl="bgShp" presStyleIdx="4" presStyleCnt="5"/>
      <dgm:spPr/>
    </dgm:pt>
    <dgm:pt modelId="{1884E6D5-E884-4E1A-AE88-72BAE35722B4}" type="pres">
      <dgm:prSet presAssocID="{4497E54F-441E-409E-BA66-58F16B48D00F}" presName="compChildNode" presStyleCnt="0"/>
      <dgm:spPr/>
    </dgm:pt>
    <dgm:pt modelId="{9FAB52DD-142E-4E36-BE02-4C7BF5AF2579}" type="pres">
      <dgm:prSet presAssocID="{4497E54F-441E-409E-BA66-58F16B48D00F}" presName="theInnerList" presStyleCnt="0"/>
      <dgm:spPr/>
    </dgm:pt>
    <dgm:pt modelId="{7EEDC56B-5CC9-4F8C-8CDE-F9ECB1B67561}" type="pres">
      <dgm:prSet presAssocID="{44A587BA-B432-4565-BD06-FEA7401ACAD6}" presName="childNode" presStyleLbl="node1" presStyleIdx="8" presStyleCnt="10">
        <dgm:presLayoutVars>
          <dgm:bulletEnabled val="1"/>
        </dgm:presLayoutVars>
      </dgm:prSet>
      <dgm:spPr/>
    </dgm:pt>
    <dgm:pt modelId="{B6767AE0-FD16-4E25-92A8-65CB6C2CE12B}" type="pres">
      <dgm:prSet presAssocID="{44A587BA-B432-4565-BD06-FEA7401ACAD6}" presName="aSpace2" presStyleCnt="0"/>
      <dgm:spPr/>
    </dgm:pt>
    <dgm:pt modelId="{110F50A9-3ABD-48FC-A8E6-E61A815DB0A4}" type="pres">
      <dgm:prSet presAssocID="{4C511C5B-F569-484F-B2CF-CE445929C965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8D4EA300-6A6B-4C50-A033-EE69EA20CE6A}" type="presOf" srcId="{3BEFF005-EB28-4C86-9B93-456F9A062C0C}" destId="{274CD976-632F-41E3-86DB-2A8E3E62DB1F}" srcOrd="0" destOrd="0" presId="urn:microsoft.com/office/officeart/2005/8/layout/lProcess2"/>
    <dgm:cxn modelId="{BC7F9401-60F9-4547-A68D-DFD253989BC8}" type="presOf" srcId="{28382750-F3BC-4743-A8F0-B30A268EE593}" destId="{6C7469D3-CDAA-4807-BC92-352916F82766}" srcOrd="0" destOrd="0" presId="urn:microsoft.com/office/officeart/2005/8/layout/lProcess2"/>
    <dgm:cxn modelId="{3D571F08-09D5-4891-BFC7-D3E5BE838624}" srcId="{F693868B-6E3B-41AD-A7D4-333A2A4B043E}" destId="{034C387D-A444-4460-B303-6CC23F4A5F00}" srcOrd="0" destOrd="0" parTransId="{07914305-FC01-488A-8DFB-EF75FD57C5AD}" sibTransId="{28EA5A33-83B5-48A9-B151-79E77CEC5336}"/>
    <dgm:cxn modelId="{93F8E00A-5C7C-4508-AFDC-F700256C0E0F}" type="presOf" srcId="{44A587BA-B432-4565-BD06-FEA7401ACAD6}" destId="{7EEDC56B-5CC9-4F8C-8CDE-F9ECB1B67561}" srcOrd="0" destOrd="0" presId="urn:microsoft.com/office/officeart/2005/8/layout/lProcess2"/>
    <dgm:cxn modelId="{42E6570E-85EE-4B87-841C-5A3B3B3191FF}" type="presOf" srcId="{BDC1DFDB-B514-4047-AB36-A2D6BE18B9D8}" destId="{E2826789-D89E-428D-9100-EC7B7E64A84F}" srcOrd="0" destOrd="0" presId="urn:microsoft.com/office/officeart/2005/8/layout/lProcess2"/>
    <dgm:cxn modelId="{D2AEAC14-5625-4ECE-8486-7FDF23CD7ACB}" type="presOf" srcId="{ECA13398-E5A6-4CB7-AF66-5700445B1AF8}" destId="{C3E41BDF-97FE-4E3A-B30C-B1D80E2AA869}" srcOrd="0" destOrd="0" presId="urn:microsoft.com/office/officeart/2005/8/layout/lProcess2"/>
    <dgm:cxn modelId="{DA03E614-7FDD-4B0D-AFD2-ABEE73338FC0}" type="presOf" srcId="{DDABA210-AE84-41B6-9AF3-22FAB42434C1}" destId="{718AFA4E-282E-4672-8408-0934DA335F71}" srcOrd="0" destOrd="0" presId="urn:microsoft.com/office/officeart/2005/8/layout/lProcess2"/>
    <dgm:cxn modelId="{17970618-98F7-4C77-B3D3-50123179E503}" type="presOf" srcId="{366599F5-87D0-4DFF-BFC8-7154B82AEFB7}" destId="{36F67937-E0E7-40C4-8434-CB1A33CAEAEF}" srcOrd="0" destOrd="0" presId="urn:microsoft.com/office/officeart/2005/8/layout/lProcess2"/>
    <dgm:cxn modelId="{F7D14318-9F14-4CAA-A77E-42FC21834588}" srcId="{F693868B-6E3B-41AD-A7D4-333A2A4B043E}" destId="{366599F5-87D0-4DFF-BFC8-7154B82AEFB7}" srcOrd="1" destOrd="0" parTransId="{4CAE8A5D-CC0B-4C0A-8683-74B487ECADE4}" sibTransId="{B2E13889-7BCA-4E72-82C0-729B09B4C754}"/>
    <dgm:cxn modelId="{93921E20-36E8-4B41-970B-6A82CC7195E1}" srcId="{6C124F12-368F-4B41-BA43-270D9E8E6896}" destId="{16096815-BBB4-4BD7-82D2-32B7DE91E851}" srcOrd="0" destOrd="0" parTransId="{4AC40570-B86F-4786-89D2-E997BAA0FFE4}" sibTransId="{24D3096A-2F82-4A62-97CF-F51F6FE4D3F4}"/>
    <dgm:cxn modelId="{12F9C723-4CC9-4E70-817B-A49D0031521C}" type="presOf" srcId="{4497E54F-441E-409E-BA66-58F16B48D00F}" destId="{661C481D-2E81-4E4D-8417-F966E26A91A4}" srcOrd="0" destOrd="0" presId="urn:microsoft.com/office/officeart/2005/8/layout/lProcess2"/>
    <dgm:cxn modelId="{1BEFA437-E278-41E8-B4DD-C81D24563893}" srcId="{DDABA210-AE84-41B6-9AF3-22FAB42434C1}" destId="{3BEFF005-EB28-4C86-9B93-456F9A062C0C}" srcOrd="1" destOrd="0" parTransId="{B6B8C33D-66FE-4637-9C14-D96ADB78F35C}" sibTransId="{23D08130-AD74-479C-AA2D-93BD1FB1F120}"/>
    <dgm:cxn modelId="{97D9C137-DA25-45D4-B7E8-96AE3E39A067}" srcId="{28382750-F3BC-4743-A8F0-B30A268EE593}" destId="{F693868B-6E3B-41AD-A7D4-333A2A4B043E}" srcOrd="0" destOrd="0" parTransId="{EE7D41B0-3061-4BDC-8C4D-56D4C867D498}" sibTransId="{04CF6FFD-FB95-43F8-852D-3BE74AAB035D}"/>
    <dgm:cxn modelId="{11780D5D-F93C-42A9-835E-7246C2AAC2AE}" type="presOf" srcId="{F693868B-6E3B-41AD-A7D4-333A2A4B043E}" destId="{084DA04E-9693-4F64-A90D-1663E56FC940}" srcOrd="1" destOrd="0" presId="urn:microsoft.com/office/officeart/2005/8/layout/lProcess2"/>
    <dgm:cxn modelId="{8F855567-1D25-4203-98D8-857AF7319C60}" srcId="{4497E54F-441E-409E-BA66-58F16B48D00F}" destId="{4C511C5B-F569-484F-B2CF-CE445929C965}" srcOrd="1" destOrd="0" parTransId="{68D29078-0957-46FE-8EEA-1F187AD37278}" sibTransId="{0C45B102-EC8F-44EA-99DB-401583D9FD50}"/>
    <dgm:cxn modelId="{EB98B947-ABB6-4A45-B3F6-40B9946E817C}" srcId="{28382750-F3BC-4743-A8F0-B30A268EE593}" destId="{6C124F12-368F-4B41-BA43-270D9E8E6896}" srcOrd="3" destOrd="0" parTransId="{EBF44487-A27C-421B-ADAE-AFEA665BEDAF}" sibTransId="{C7DB1B76-0513-48E9-A67C-5F7E0F071BD2}"/>
    <dgm:cxn modelId="{6E3A4A56-7DC4-4DBB-BFFB-0B5DEBEAD167}" type="presOf" srcId="{5508FA0B-384A-42DE-AABC-ED958631EF74}" destId="{C8AD202B-60FC-45AA-9E1F-F7EA25C32A8A}" srcOrd="0" destOrd="0" presId="urn:microsoft.com/office/officeart/2005/8/layout/lProcess2"/>
    <dgm:cxn modelId="{35F69D79-5FA1-447B-BD16-3AE00140F692}" srcId="{28382750-F3BC-4743-A8F0-B30A268EE593}" destId="{ECA13398-E5A6-4CB7-AF66-5700445B1AF8}" srcOrd="1" destOrd="0" parTransId="{831B1089-278E-470F-B5A5-4032BAA37D06}" sibTransId="{6F26E4A6-FE2F-4159-9F2A-EAD1FDBC4039}"/>
    <dgm:cxn modelId="{3EC99480-6BB2-4292-BB89-A59E6821134A}" type="presOf" srcId="{034C387D-A444-4460-B303-6CC23F4A5F00}" destId="{83EE2B83-8DBA-485E-AD77-F8024A56B5F8}" srcOrd="0" destOrd="0" presId="urn:microsoft.com/office/officeart/2005/8/layout/lProcess2"/>
    <dgm:cxn modelId="{306A2D9B-2A6D-419E-804C-601A6E966172}" srcId="{28382750-F3BC-4743-A8F0-B30A268EE593}" destId="{DDABA210-AE84-41B6-9AF3-22FAB42434C1}" srcOrd="2" destOrd="0" parTransId="{9B14206F-E025-4423-8B7C-AE16BE989C7F}" sibTransId="{5C72AE71-9961-46A8-B5AD-8024C09EE18C}"/>
    <dgm:cxn modelId="{C2ACA1A2-71EB-4C4F-A1E7-1F564EE65326}" type="presOf" srcId="{F693868B-6E3B-41AD-A7D4-333A2A4B043E}" destId="{A9ACB953-C19A-4841-8F79-A51242D86DE2}" srcOrd="0" destOrd="0" presId="urn:microsoft.com/office/officeart/2005/8/layout/lProcess2"/>
    <dgm:cxn modelId="{801F69B5-ACFC-4FB8-8921-A0F1C56AC6E5}" srcId="{ECA13398-E5A6-4CB7-AF66-5700445B1AF8}" destId="{BDC1DFDB-B514-4047-AB36-A2D6BE18B9D8}" srcOrd="1" destOrd="0" parTransId="{120F8CA5-CE1D-4F1C-BBB2-2064FED2A0BD}" sibTransId="{340E0907-1220-4674-B254-4285D67CE7EC}"/>
    <dgm:cxn modelId="{EB2C0FB6-635A-499A-BFAB-CFC1BF550264}" type="presOf" srcId="{58B85C32-6A33-4736-86DE-75EC477A1CA4}" destId="{C1BB1AC7-1CB9-46BF-ADD6-8AEA1148D6D1}" srcOrd="0" destOrd="0" presId="urn:microsoft.com/office/officeart/2005/8/layout/lProcess2"/>
    <dgm:cxn modelId="{E24121BA-0E0C-4521-B66D-3CB3F5E6AD78}" srcId="{6C124F12-368F-4B41-BA43-270D9E8E6896}" destId="{58B85C32-6A33-4736-86DE-75EC477A1CA4}" srcOrd="1" destOrd="0" parTransId="{7A104EBB-E916-46CD-B4B7-D3D2D5B05DE8}" sibTransId="{11F04E07-3646-42EC-94D1-60375A398110}"/>
    <dgm:cxn modelId="{A52318D0-62E9-4560-90CA-07B5CDDFD3AB}" srcId="{28382750-F3BC-4743-A8F0-B30A268EE593}" destId="{4497E54F-441E-409E-BA66-58F16B48D00F}" srcOrd="4" destOrd="0" parTransId="{C601C59B-79FB-4DB8-83C5-6B9441026A1F}" sibTransId="{56CE4A69-1D3A-452D-83A0-72EE3A430F7A}"/>
    <dgm:cxn modelId="{F2D57CD0-3482-4EE8-A1DF-B863B9C14C58}" type="presOf" srcId="{6C124F12-368F-4B41-BA43-270D9E8E6896}" destId="{868E9B54-88F1-46CD-84CC-1CD9FEA1D366}" srcOrd="0" destOrd="0" presId="urn:microsoft.com/office/officeart/2005/8/layout/lProcess2"/>
    <dgm:cxn modelId="{52C59DD3-373A-43D1-9C04-06D81F451602}" srcId="{DDABA210-AE84-41B6-9AF3-22FAB42434C1}" destId="{5508FA0B-384A-42DE-AABC-ED958631EF74}" srcOrd="0" destOrd="0" parTransId="{764A7FE5-7507-48CC-B8CD-A6E6AF10ABB9}" sibTransId="{845D6583-7C66-4FA0-9960-6792AFF0E10F}"/>
    <dgm:cxn modelId="{C1610BD6-12B2-4AC3-9952-FD48B7923B8F}" type="presOf" srcId="{DDABA210-AE84-41B6-9AF3-22FAB42434C1}" destId="{89C12764-A850-45D6-A6D1-ADA9F6C167A9}" srcOrd="1" destOrd="0" presId="urn:microsoft.com/office/officeart/2005/8/layout/lProcess2"/>
    <dgm:cxn modelId="{F45889E0-C1DA-43E3-8C5A-305CFE514BE2}" type="presOf" srcId="{ECA13398-E5A6-4CB7-AF66-5700445B1AF8}" destId="{B62ECAA9-FB61-4922-BA15-2827E648DB84}" srcOrd="1" destOrd="0" presId="urn:microsoft.com/office/officeart/2005/8/layout/lProcess2"/>
    <dgm:cxn modelId="{8DA75CE2-1C90-4063-845C-F11B0F5A95FC}" type="presOf" srcId="{4497E54F-441E-409E-BA66-58F16B48D00F}" destId="{57D613DF-D071-443C-B81D-BA6DB9607234}" srcOrd="1" destOrd="0" presId="urn:microsoft.com/office/officeart/2005/8/layout/lProcess2"/>
    <dgm:cxn modelId="{7152DCE7-8625-4033-9E25-75148FD9D9AA}" srcId="{ECA13398-E5A6-4CB7-AF66-5700445B1AF8}" destId="{432D374D-ACDB-40FB-BE03-9DD964C4518D}" srcOrd="0" destOrd="0" parTransId="{DFB6AF5F-2009-4A41-A9F4-1843673B7EF4}" sibTransId="{ED7EE885-7217-449E-8D83-767E39953B76}"/>
    <dgm:cxn modelId="{0A59AEE8-9C2A-4990-8CFA-7BC474A6BE74}" type="presOf" srcId="{432D374D-ACDB-40FB-BE03-9DD964C4518D}" destId="{4929E790-8E3F-4729-9C7C-7FD6A5BC73E3}" srcOrd="0" destOrd="0" presId="urn:microsoft.com/office/officeart/2005/8/layout/lProcess2"/>
    <dgm:cxn modelId="{294A4CF0-E075-4C9F-848B-3619D96B3E70}" type="presOf" srcId="{4C511C5B-F569-484F-B2CF-CE445929C965}" destId="{110F50A9-3ABD-48FC-A8E6-E61A815DB0A4}" srcOrd="0" destOrd="0" presId="urn:microsoft.com/office/officeart/2005/8/layout/lProcess2"/>
    <dgm:cxn modelId="{08E1E8F9-1FF9-4574-8289-4E1548D32B67}" type="presOf" srcId="{16096815-BBB4-4BD7-82D2-32B7DE91E851}" destId="{6B653727-8D8B-4E64-B50F-9B8CC659B58D}" srcOrd="0" destOrd="0" presId="urn:microsoft.com/office/officeart/2005/8/layout/lProcess2"/>
    <dgm:cxn modelId="{DA1004FA-8019-48D6-8479-9D80ADF63A4A}" srcId="{4497E54F-441E-409E-BA66-58F16B48D00F}" destId="{44A587BA-B432-4565-BD06-FEA7401ACAD6}" srcOrd="0" destOrd="0" parTransId="{A216A119-6A13-41B0-98C2-990CF6ACC667}" sibTransId="{3AFDB0D5-0E49-4B26-B097-BCE0DC42208F}"/>
    <dgm:cxn modelId="{3629AFFD-76B0-415E-960E-8C105F2A93CB}" type="presOf" srcId="{6C124F12-368F-4B41-BA43-270D9E8E6896}" destId="{F1E0B8CA-823C-4755-BD90-C95B5092593F}" srcOrd="1" destOrd="0" presId="urn:microsoft.com/office/officeart/2005/8/layout/lProcess2"/>
    <dgm:cxn modelId="{797E4E0C-190F-48A2-BA7F-D537F7CDE365}" type="presParOf" srcId="{6C7469D3-CDAA-4807-BC92-352916F82766}" destId="{70128CBA-D82E-441C-B670-882C3290C069}" srcOrd="0" destOrd="0" presId="urn:microsoft.com/office/officeart/2005/8/layout/lProcess2"/>
    <dgm:cxn modelId="{DA93F848-2EBB-4355-85FB-68AFA214336C}" type="presParOf" srcId="{70128CBA-D82E-441C-B670-882C3290C069}" destId="{A9ACB953-C19A-4841-8F79-A51242D86DE2}" srcOrd="0" destOrd="0" presId="urn:microsoft.com/office/officeart/2005/8/layout/lProcess2"/>
    <dgm:cxn modelId="{3F65BDC4-31EE-4273-8F8B-DBF1494280A8}" type="presParOf" srcId="{70128CBA-D82E-441C-B670-882C3290C069}" destId="{084DA04E-9693-4F64-A90D-1663E56FC940}" srcOrd="1" destOrd="0" presId="urn:microsoft.com/office/officeart/2005/8/layout/lProcess2"/>
    <dgm:cxn modelId="{B79CE398-4B4F-4F9E-AA82-8416D45ED275}" type="presParOf" srcId="{70128CBA-D82E-441C-B670-882C3290C069}" destId="{FEE89513-9577-40C3-8FF9-F2775DEAC5B8}" srcOrd="2" destOrd="0" presId="urn:microsoft.com/office/officeart/2005/8/layout/lProcess2"/>
    <dgm:cxn modelId="{ED7FCA9D-B311-4D9A-8DC3-0AA4186F7EE4}" type="presParOf" srcId="{FEE89513-9577-40C3-8FF9-F2775DEAC5B8}" destId="{465D79F0-F6F7-40EB-9EFE-90328D61C60F}" srcOrd="0" destOrd="0" presId="urn:microsoft.com/office/officeart/2005/8/layout/lProcess2"/>
    <dgm:cxn modelId="{03800EB3-ED15-460C-A4AE-993BBC1963B6}" type="presParOf" srcId="{465D79F0-F6F7-40EB-9EFE-90328D61C60F}" destId="{83EE2B83-8DBA-485E-AD77-F8024A56B5F8}" srcOrd="0" destOrd="0" presId="urn:microsoft.com/office/officeart/2005/8/layout/lProcess2"/>
    <dgm:cxn modelId="{272B8D93-728B-431C-9B5B-F69D5FE7D2B0}" type="presParOf" srcId="{465D79F0-F6F7-40EB-9EFE-90328D61C60F}" destId="{A9E00084-D185-4162-9AA3-65FE4AAC24A4}" srcOrd="1" destOrd="0" presId="urn:microsoft.com/office/officeart/2005/8/layout/lProcess2"/>
    <dgm:cxn modelId="{11B5E08C-89FB-419D-9896-EF47BCA37FD8}" type="presParOf" srcId="{465D79F0-F6F7-40EB-9EFE-90328D61C60F}" destId="{36F67937-E0E7-40C4-8434-CB1A33CAEAEF}" srcOrd="2" destOrd="0" presId="urn:microsoft.com/office/officeart/2005/8/layout/lProcess2"/>
    <dgm:cxn modelId="{D21B00C0-A9EC-4F74-9A96-4ECCF297F645}" type="presParOf" srcId="{6C7469D3-CDAA-4807-BC92-352916F82766}" destId="{4A255AFC-EA28-444B-A171-1A9255207C8E}" srcOrd="1" destOrd="0" presId="urn:microsoft.com/office/officeart/2005/8/layout/lProcess2"/>
    <dgm:cxn modelId="{C34F307B-A9FD-439E-90AA-5C5EC80BDEEA}" type="presParOf" srcId="{6C7469D3-CDAA-4807-BC92-352916F82766}" destId="{93E00761-646A-47ED-85D3-067556398F44}" srcOrd="2" destOrd="0" presId="urn:microsoft.com/office/officeart/2005/8/layout/lProcess2"/>
    <dgm:cxn modelId="{371C4067-3922-43FC-9650-6DFEF9CC2903}" type="presParOf" srcId="{93E00761-646A-47ED-85D3-067556398F44}" destId="{C3E41BDF-97FE-4E3A-B30C-B1D80E2AA869}" srcOrd="0" destOrd="0" presId="urn:microsoft.com/office/officeart/2005/8/layout/lProcess2"/>
    <dgm:cxn modelId="{2670DECC-74BE-4509-A864-AF8A4EFB6099}" type="presParOf" srcId="{93E00761-646A-47ED-85D3-067556398F44}" destId="{B62ECAA9-FB61-4922-BA15-2827E648DB84}" srcOrd="1" destOrd="0" presId="urn:microsoft.com/office/officeart/2005/8/layout/lProcess2"/>
    <dgm:cxn modelId="{C70C4AD6-CB51-45A3-805E-B76277426AB5}" type="presParOf" srcId="{93E00761-646A-47ED-85D3-067556398F44}" destId="{4E304F88-B6F4-44EA-A72E-482738D44BA2}" srcOrd="2" destOrd="0" presId="urn:microsoft.com/office/officeart/2005/8/layout/lProcess2"/>
    <dgm:cxn modelId="{63AFE32C-8F61-4140-A1AE-5ED40D5E606A}" type="presParOf" srcId="{4E304F88-B6F4-44EA-A72E-482738D44BA2}" destId="{8DC9BEAE-02D6-4E0A-8421-D58A20D2E496}" srcOrd="0" destOrd="0" presId="urn:microsoft.com/office/officeart/2005/8/layout/lProcess2"/>
    <dgm:cxn modelId="{7FE2A808-0BE9-4A24-A377-2141A4C74F09}" type="presParOf" srcId="{8DC9BEAE-02D6-4E0A-8421-D58A20D2E496}" destId="{4929E790-8E3F-4729-9C7C-7FD6A5BC73E3}" srcOrd="0" destOrd="0" presId="urn:microsoft.com/office/officeart/2005/8/layout/lProcess2"/>
    <dgm:cxn modelId="{890B48A0-22BC-4B8C-9E8B-E07072AB3D0A}" type="presParOf" srcId="{8DC9BEAE-02D6-4E0A-8421-D58A20D2E496}" destId="{F1AAD561-D1C9-4103-AAD6-883F1751CAB6}" srcOrd="1" destOrd="0" presId="urn:microsoft.com/office/officeart/2005/8/layout/lProcess2"/>
    <dgm:cxn modelId="{8D18BB52-9EBD-4305-AB99-83FAC855A410}" type="presParOf" srcId="{8DC9BEAE-02D6-4E0A-8421-D58A20D2E496}" destId="{E2826789-D89E-428D-9100-EC7B7E64A84F}" srcOrd="2" destOrd="0" presId="urn:microsoft.com/office/officeart/2005/8/layout/lProcess2"/>
    <dgm:cxn modelId="{F65C5033-98F1-4314-981D-41570D331790}" type="presParOf" srcId="{6C7469D3-CDAA-4807-BC92-352916F82766}" destId="{BA6C945C-3160-4E73-BFF2-CF881E6DDC87}" srcOrd="3" destOrd="0" presId="urn:microsoft.com/office/officeart/2005/8/layout/lProcess2"/>
    <dgm:cxn modelId="{1EDC1C3A-F251-4F2D-8489-4F032221BF44}" type="presParOf" srcId="{6C7469D3-CDAA-4807-BC92-352916F82766}" destId="{55181D25-77F3-47DB-93E5-A5309BAABE02}" srcOrd="4" destOrd="0" presId="urn:microsoft.com/office/officeart/2005/8/layout/lProcess2"/>
    <dgm:cxn modelId="{ACCA49B5-3A25-4219-9FBE-6742604CD753}" type="presParOf" srcId="{55181D25-77F3-47DB-93E5-A5309BAABE02}" destId="{718AFA4E-282E-4672-8408-0934DA335F71}" srcOrd="0" destOrd="0" presId="urn:microsoft.com/office/officeart/2005/8/layout/lProcess2"/>
    <dgm:cxn modelId="{626BBE0B-8EFB-4ACA-ADF2-C557DAD000F3}" type="presParOf" srcId="{55181D25-77F3-47DB-93E5-A5309BAABE02}" destId="{89C12764-A850-45D6-A6D1-ADA9F6C167A9}" srcOrd="1" destOrd="0" presId="urn:microsoft.com/office/officeart/2005/8/layout/lProcess2"/>
    <dgm:cxn modelId="{206FC0C8-B0AF-4173-84BD-DBCE596DBCED}" type="presParOf" srcId="{55181D25-77F3-47DB-93E5-A5309BAABE02}" destId="{79B80E4C-AC19-4D35-9920-49A5F43AFDE4}" srcOrd="2" destOrd="0" presId="urn:microsoft.com/office/officeart/2005/8/layout/lProcess2"/>
    <dgm:cxn modelId="{AF372A39-5433-42F4-9B61-760F62A09A39}" type="presParOf" srcId="{79B80E4C-AC19-4D35-9920-49A5F43AFDE4}" destId="{97523F12-9628-4A58-BB78-65F514B2F596}" srcOrd="0" destOrd="0" presId="urn:microsoft.com/office/officeart/2005/8/layout/lProcess2"/>
    <dgm:cxn modelId="{4435D617-1B3A-4F6C-89F9-73F4666CA449}" type="presParOf" srcId="{97523F12-9628-4A58-BB78-65F514B2F596}" destId="{C8AD202B-60FC-45AA-9E1F-F7EA25C32A8A}" srcOrd="0" destOrd="0" presId="urn:microsoft.com/office/officeart/2005/8/layout/lProcess2"/>
    <dgm:cxn modelId="{1E8DA812-BEF2-4244-8949-BF8DFDA1BC30}" type="presParOf" srcId="{97523F12-9628-4A58-BB78-65F514B2F596}" destId="{218BD7B6-084D-42F6-837D-96B3CDCE80C6}" srcOrd="1" destOrd="0" presId="urn:microsoft.com/office/officeart/2005/8/layout/lProcess2"/>
    <dgm:cxn modelId="{0F22804F-8775-4120-BE81-E05449EDF4FE}" type="presParOf" srcId="{97523F12-9628-4A58-BB78-65F514B2F596}" destId="{274CD976-632F-41E3-86DB-2A8E3E62DB1F}" srcOrd="2" destOrd="0" presId="urn:microsoft.com/office/officeart/2005/8/layout/lProcess2"/>
    <dgm:cxn modelId="{F9A86C65-0EBB-4CBC-8767-F2C03F89F339}" type="presParOf" srcId="{6C7469D3-CDAA-4807-BC92-352916F82766}" destId="{3BED2EBF-51DB-4957-A835-435DF1992CCE}" srcOrd="5" destOrd="0" presId="urn:microsoft.com/office/officeart/2005/8/layout/lProcess2"/>
    <dgm:cxn modelId="{25039C94-576B-4B1C-989C-3980789BF05F}" type="presParOf" srcId="{6C7469D3-CDAA-4807-BC92-352916F82766}" destId="{8FB1D624-1EBA-49A4-B6E9-3F6F9D9F309B}" srcOrd="6" destOrd="0" presId="urn:microsoft.com/office/officeart/2005/8/layout/lProcess2"/>
    <dgm:cxn modelId="{DB472B86-528D-42DA-8D5D-CC5ADECD2B4D}" type="presParOf" srcId="{8FB1D624-1EBA-49A4-B6E9-3F6F9D9F309B}" destId="{868E9B54-88F1-46CD-84CC-1CD9FEA1D366}" srcOrd="0" destOrd="0" presId="urn:microsoft.com/office/officeart/2005/8/layout/lProcess2"/>
    <dgm:cxn modelId="{C89062B0-97DC-420C-A07C-047ED4F75A73}" type="presParOf" srcId="{8FB1D624-1EBA-49A4-B6E9-3F6F9D9F309B}" destId="{F1E0B8CA-823C-4755-BD90-C95B5092593F}" srcOrd="1" destOrd="0" presId="urn:microsoft.com/office/officeart/2005/8/layout/lProcess2"/>
    <dgm:cxn modelId="{F0275E32-76F0-4CCB-92EB-8AC576DF0A17}" type="presParOf" srcId="{8FB1D624-1EBA-49A4-B6E9-3F6F9D9F309B}" destId="{99545682-17E1-4CA2-838D-389C2DC28C16}" srcOrd="2" destOrd="0" presId="urn:microsoft.com/office/officeart/2005/8/layout/lProcess2"/>
    <dgm:cxn modelId="{67E22993-7F95-45DE-AFB1-8DF830F7B136}" type="presParOf" srcId="{99545682-17E1-4CA2-838D-389C2DC28C16}" destId="{EA1E31F6-89A2-411F-922E-BB1EF35D7E98}" srcOrd="0" destOrd="0" presId="urn:microsoft.com/office/officeart/2005/8/layout/lProcess2"/>
    <dgm:cxn modelId="{BCFAE490-31BC-45E0-B157-DE909B45A30E}" type="presParOf" srcId="{EA1E31F6-89A2-411F-922E-BB1EF35D7E98}" destId="{6B653727-8D8B-4E64-B50F-9B8CC659B58D}" srcOrd="0" destOrd="0" presId="urn:microsoft.com/office/officeart/2005/8/layout/lProcess2"/>
    <dgm:cxn modelId="{7EFD4786-3AE0-459C-BAFB-799B90CF704C}" type="presParOf" srcId="{EA1E31F6-89A2-411F-922E-BB1EF35D7E98}" destId="{6E9FBCBF-E382-49B5-AA71-FE2A3D4960BB}" srcOrd="1" destOrd="0" presId="urn:microsoft.com/office/officeart/2005/8/layout/lProcess2"/>
    <dgm:cxn modelId="{3D1A9908-6BCE-424F-9BBE-0A6D8DE30EDF}" type="presParOf" srcId="{EA1E31F6-89A2-411F-922E-BB1EF35D7E98}" destId="{C1BB1AC7-1CB9-46BF-ADD6-8AEA1148D6D1}" srcOrd="2" destOrd="0" presId="urn:microsoft.com/office/officeart/2005/8/layout/lProcess2"/>
    <dgm:cxn modelId="{8FE2183B-CE0F-44C5-8138-1F3AF06AE9EE}" type="presParOf" srcId="{6C7469D3-CDAA-4807-BC92-352916F82766}" destId="{3085199C-08B5-4BEC-B31C-1E4F4CA637AB}" srcOrd="7" destOrd="0" presId="urn:microsoft.com/office/officeart/2005/8/layout/lProcess2"/>
    <dgm:cxn modelId="{7E81A520-4CB8-4359-ABE1-914EE6DABC1F}" type="presParOf" srcId="{6C7469D3-CDAA-4807-BC92-352916F82766}" destId="{9F8C6F88-7181-4B48-B82E-D0DFEC7B198A}" srcOrd="8" destOrd="0" presId="urn:microsoft.com/office/officeart/2005/8/layout/lProcess2"/>
    <dgm:cxn modelId="{D6E5AEDB-A944-4BF7-A3E8-825B29C8B8A8}" type="presParOf" srcId="{9F8C6F88-7181-4B48-B82E-D0DFEC7B198A}" destId="{661C481D-2E81-4E4D-8417-F966E26A91A4}" srcOrd="0" destOrd="0" presId="urn:microsoft.com/office/officeart/2005/8/layout/lProcess2"/>
    <dgm:cxn modelId="{51AF74C9-7F6F-4040-B12E-DA1C61E2C825}" type="presParOf" srcId="{9F8C6F88-7181-4B48-B82E-D0DFEC7B198A}" destId="{57D613DF-D071-443C-B81D-BA6DB9607234}" srcOrd="1" destOrd="0" presId="urn:microsoft.com/office/officeart/2005/8/layout/lProcess2"/>
    <dgm:cxn modelId="{7C8EF9CB-F201-49AB-A795-5C49ED165EA2}" type="presParOf" srcId="{9F8C6F88-7181-4B48-B82E-D0DFEC7B198A}" destId="{1884E6D5-E884-4E1A-AE88-72BAE35722B4}" srcOrd="2" destOrd="0" presId="urn:microsoft.com/office/officeart/2005/8/layout/lProcess2"/>
    <dgm:cxn modelId="{6A82FEF3-BE36-4BE6-ADD9-7D0A7CFB16CC}" type="presParOf" srcId="{1884E6D5-E884-4E1A-AE88-72BAE35722B4}" destId="{9FAB52DD-142E-4E36-BE02-4C7BF5AF2579}" srcOrd="0" destOrd="0" presId="urn:microsoft.com/office/officeart/2005/8/layout/lProcess2"/>
    <dgm:cxn modelId="{5194151A-FCDA-4222-8DAA-5C6757DE88AC}" type="presParOf" srcId="{9FAB52DD-142E-4E36-BE02-4C7BF5AF2579}" destId="{7EEDC56B-5CC9-4F8C-8CDE-F9ECB1B67561}" srcOrd="0" destOrd="0" presId="urn:microsoft.com/office/officeart/2005/8/layout/lProcess2"/>
    <dgm:cxn modelId="{7284134E-C586-4B22-B5FF-A7F35AB068A2}" type="presParOf" srcId="{9FAB52DD-142E-4E36-BE02-4C7BF5AF2579}" destId="{B6767AE0-FD16-4E25-92A8-65CB6C2CE12B}" srcOrd="1" destOrd="0" presId="urn:microsoft.com/office/officeart/2005/8/layout/lProcess2"/>
    <dgm:cxn modelId="{0DC4383F-6416-4FC7-B5F2-A0205B86E54E}" type="presParOf" srcId="{9FAB52DD-142E-4E36-BE02-4C7BF5AF2579}" destId="{110F50A9-3ABD-48FC-A8E6-E61A815DB0A4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CB953-C19A-4841-8F79-A51242D86DE2}">
      <dsp:nvSpPr>
        <dsp:cNvPr id="0" name=""/>
        <dsp:cNvSpPr/>
      </dsp:nvSpPr>
      <dsp:spPr>
        <a:xfrm>
          <a:off x="0" y="0"/>
          <a:ext cx="1607359" cy="4400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 dirty="0" err="1"/>
            <a:t>Ud-fordringer</a:t>
          </a:r>
          <a:endParaRPr lang="da-DK" sz="2400" b="1" kern="1200" dirty="0"/>
        </a:p>
      </dsp:txBody>
      <dsp:txXfrm>
        <a:off x="0" y="0"/>
        <a:ext cx="1607359" cy="1320096"/>
      </dsp:txXfrm>
    </dsp:sp>
    <dsp:sp modelId="{83EE2B83-8DBA-485E-AD77-F8024A56B5F8}">
      <dsp:nvSpPr>
        <dsp:cNvPr id="0" name=""/>
        <dsp:cNvSpPr/>
      </dsp:nvSpPr>
      <dsp:spPr>
        <a:xfrm>
          <a:off x="165316" y="1321385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	</a:t>
          </a:r>
        </a:p>
      </dsp:txBody>
      <dsp:txXfrm>
        <a:off x="202978" y="1359047"/>
        <a:ext cx="1210563" cy="1251433"/>
      </dsp:txXfrm>
    </dsp:sp>
    <dsp:sp modelId="{36F67937-E0E7-40C4-8434-CB1A33CAEAEF}">
      <dsp:nvSpPr>
        <dsp:cNvPr id="0" name=""/>
        <dsp:cNvSpPr/>
      </dsp:nvSpPr>
      <dsp:spPr>
        <a:xfrm>
          <a:off x="165316" y="2852259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 dirty="0"/>
        </a:p>
      </dsp:txBody>
      <dsp:txXfrm>
        <a:off x="202978" y="2889921"/>
        <a:ext cx="1210563" cy="1251433"/>
      </dsp:txXfrm>
    </dsp:sp>
    <dsp:sp modelId="{C3E41BDF-97FE-4E3A-B30C-B1D80E2AA869}">
      <dsp:nvSpPr>
        <dsp:cNvPr id="0" name=""/>
        <dsp:cNvSpPr/>
      </dsp:nvSpPr>
      <dsp:spPr>
        <a:xfrm>
          <a:off x="1732492" y="0"/>
          <a:ext cx="1607359" cy="4400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/>
            <a:t>Modstand</a:t>
          </a:r>
          <a:endParaRPr lang="da-DK" sz="2400" b="1" kern="1200" dirty="0"/>
        </a:p>
      </dsp:txBody>
      <dsp:txXfrm>
        <a:off x="1732492" y="0"/>
        <a:ext cx="1607359" cy="1320096"/>
      </dsp:txXfrm>
    </dsp:sp>
    <dsp:sp modelId="{4929E790-8E3F-4729-9C7C-7FD6A5BC73E3}">
      <dsp:nvSpPr>
        <dsp:cNvPr id="0" name=""/>
        <dsp:cNvSpPr/>
      </dsp:nvSpPr>
      <dsp:spPr>
        <a:xfrm>
          <a:off x="1893228" y="1321385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 dirty="0"/>
        </a:p>
      </dsp:txBody>
      <dsp:txXfrm>
        <a:off x="1930890" y="1359047"/>
        <a:ext cx="1210563" cy="1251433"/>
      </dsp:txXfrm>
    </dsp:sp>
    <dsp:sp modelId="{E2826789-D89E-428D-9100-EC7B7E64A84F}">
      <dsp:nvSpPr>
        <dsp:cNvPr id="0" name=""/>
        <dsp:cNvSpPr/>
      </dsp:nvSpPr>
      <dsp:spPr>
        <a:xfrm>
          <a:off x="1893228" y="2852259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 dirty="0"/>
        </a:p>
      </dsp:txBody>
      <dsp:txXfrm>
        <a:off x="1930890" y="2889921"/>
        <a:ext cx="1210563" cy="1251433"/>
      </dsp:txXfrm>
    </dsp:sp>
    <dsp:sp modelId="{718AFA4E-282E-4672-8408-0934DA335F71}">
      <dsp:nvSpPr>
        <dsp:cNvPr id="0" name=""/>
        <dsp:cNvSpPr/>
      </dsp:nvSpPr>
      <dsp:spPr>
        <a:xfrm>
          <a:off x="3436341" y="0"/>
          <a:ext cx="1607359" cy="4400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/>
            <a:t>Indsats</a:t>
          </a:r>
          <a:endParaRPr lang="da-DK" sz="2400" b="1" kern="1200" dirty="0"/>
        </a:p>
      </dsp:txBody>
      <dsp:txXfrm>
        <a:off x="3436341" y="0"/>
        <a:ext cx="1607359" cy="1320096"/>
      </dsp:txXfrm>
    </dsp:sp>
    <dsp:sp modelId="{C8AD202B-60FC-45AA-9E1F-F7EA25C32A8A}">
      <dsp:nvSpPr>
        <dsp:cNvPr id="0" name=""/>
        <dsp:cNvSpPr/>
      </dsp:nvSpPr>
      <dsp:spPr>
        <a:xfrm>
          <a:off x="3621140" y="1321385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	</a:t>
          </a:r>
        </a:p>
      </dsp:txBody>
      <dsp:txXfrm>
        <a:off x="3658802" y="1359047"/>
        <a:ext cx="1210563" cy="1251433"/>
      </dsp:txXfrm>
    </dsp:sp>
    <dsp:sp modelId="{274CD976-632F-41E3-86DB-2A8E3E62DB1F}">
      <dsp:nvSpPr>
        <dsp:cNvPr id="0" name=""/>
        <dsp:cNvSpPr/>
      </dsp:nvSpPr>
      <dsp:spPr>
        <a:xfrm>
          <a:off x="3621140" y="2852259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 dirty="0"/>
        </a:p>
      </dsp:txBody>
      <dsp:txXfrm>
        <a:off x="3658802" y="2889921"/>
        <a:ext cx="1210563" cy="1251433"/>
      </dsp:txXfrm>
    </dsp:sp>
    <dsp:sp modelId="{868E9B54-88F1-46CD-84CC-1CD9FEA1D366}">
      <dsp:nvSpPr>
        <dsp:cNvPr id="0" name=""/>
        <dsp:cNvSpPr/>
      </dsp:nvSpPr>
      <dsp:spPr>
        <a:xfrm>
          <a:off x="5188315" y="0"/>
          <a:ext cx="1607359" cy="4400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/>
            <a:t>Feedback</a:t>
          </a:r>
          <a:endParaRPr lang="da-DK" sz="2400" b="1" kern="1200" dirty="0"/>
        </a:p>
      </dsp:txBody>
      <dsp:txXfrm>
        <a:off x="5188315" y="0"/>
        <a:ext cx="1607359" cy="1320096"/>
      </dsp:txXfrm>
    </dsp:sp>
    <dsp:sp modelId="{6B653727-8D8B-4E64-B50F-9B8CC659B58D}">
      <dsp:nvSpPr>
        <dsp:cNvPr id="0" name=""/>
        <dsp:cNvSpPr/>
      </dsp:nvSpPr>
      <dsp:spPr>
        <a:xfrm>
          <a:off x="5349051" y="1321385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 dirty="0"/>
        </a:p>
      </dsp:txBody>
      <dsp:txXfrm>
        <a:off x="5386713" y="1359047"/>
        <a:ext cx="1210563" cy="1251433"/>
      </dsp:txXfrm>
    </dsp:sp>
    <dsp:sp modelId="{C1BB1AC7-1CB9-46BF-ADD6-8AEA1148D6D1}">
      <dsp:nvSpPr>
        <dsp:cNvPr id="0" name=""/>
        <dsp:cNvSpPr/>
      </dsp:nvSpPr>
      <dsp:spPr>
        <a:xfrm>
          <a:off x="5349051" y="2852259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 dirty="0"/>
        </a:p>
      </dsp:txBody>
      <dsp:txXfrm>
        <a:off x="5386713" y="2889921"/>
        <a:ext cx="1210563" cy="1251433"/>
      </dsp:txXfrm>
    </dsp:sp>
    <dsp:sp modelId="{661C481D-2E81-4E4D-8417-F966E26A91A4}">
      <dsp:nvSpPr>
        <dsp:cNvPr id="0" name=""/>
        <dsp:cNvSpPr/>
      </dsp:nvSpPr>
      <dsp:spPr>
        <a:xfrm>
          <a:off x="6916227" y="0"/>
          <a:ext cx="1607359" cy="4400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/>
            <a:t>Andres succes</a:t>
          </a:r>
          <a:endParaRPr lang="da-DK" sz="2400" b="1" kern="1200" dirty="0"/>
        </a:p>
      </dsp:txBody>
      <dsp:txXfrm>
        <a:off x="6916227" y="0"/>
        <a:ext cx="1607359" cy="1320096"/>
      </dsp:txXfrm>
    </dsp:sp>
    <dsp:sp modelId="{7EEDC56B-5CC9-4F8C-8CDE-F9ECB1B67561}">
      <dsp:nvSpPr>
        <dsp:cNvPr id="0" name=""/>
        <dsp:cNvSpPr/>
      </dsp:nvSpPr>
      <dsp:spPr>
        <a:xfrm>
          <a:off x="7076963" y="1321385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 dirty="0"/>
        </a:p>
      </dsp:txBody>
      <dsp:txXfrm>
        <a:off x="7114625" y="1359047"/>
        <a:ext cx="1210563" cy="1251433"/>
      </dsp:txXfrm>
    </dsp:sp>
    <dsp:sp modelId="{110F50A9-3ABD-48FC-A8E6-E61A815DB0A4}">
      <dsp:nvSpPr>
        <dsp:cNvPr id="0" name=""/>
        <dsp:cNvSpPr/>
      </dsp:nvSpPr>
      <dsp:spPr>
        <a:xfrm>
          <a:off x="7076963" y="2852259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400" kern="1200" dirty="0"/>
        </a:p>
      </dsp:txBody>
      <dsp:txXfrm>
        <a:off x="7114625" y="2889921"/>
        <a:ext cx="1210563" cy="12514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CB953-C19A-4841-8F79-A51242D86DE2}">
      <dsp:nvSpPr>
        <dsp:cNvPr id="0" name=""/>
        <dsp:cNvSpPr/>
      </dsp:nvSpPr>
      <dsp:spPr>
        <a:xfrm>
          <a:off x="0" y="0"/>
          <a:ext cx="1607359" cy="4400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/>
            <a:t>Ud-fordringer</a:t>
          </a:r>
          <a:endParaRPr lang="da-DK" sz="2400" b="1" kern="1200" dirty="0"/>
        </a:p>
      </dsp:txBody>
      <dsp:txXfrm>
        <a:off x="0" y="0"/>
        <a:ext cx="1607359" cy="1320096"/>
      </dsp:txXfrm>
    </dsp:sp>
    <dsp:sp modelId="{83EE2B83-8DBA-485E-AD77-F8024A56B5F8}">
      <dsp:nvSpPr>
        <dsp:cNvPr id="0" name=""/>
        <dsp:cNvSpPr/>
      </dsp:nvSpPr>
      <dsp:spPr>
        <a:xfrm>
          <a:off x="165316" y="1321385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Ja tak</a:t>
          </a:r>
        </a:p>
      </dsp:txBody>
      <dsp:txXfrm>
        <a:off x="202978" y="1359047"/>
        <a:ext cx="1210563" cy="1251433"/>
      </dsp:txXfrm>
    </dsp:sp>
    <dsp:sp modelId="{36F67937-E0E7-40C4-8434-CB1A33CAEAEF}">
      <dsp:nvSpPr>
        <dsp:cNvPr id="0" name=""/>
        <dsp:cNvSpPr/>
      </dsp:nvSpPr>
      <dsp:spPr>
        <a:xfrm>
          <a:off x="165316" y="2852259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Nej tak</a:t>
          </a:r>
        </a:p>
      </dsp:txBody>
      <dsp:txXfrm>
        <a:off x="202978" y="2889921"/>
        <a:ext cx="1210563" cy="1251433"/>
      </dsp:txXfrm>
    </dsp:sp>
    <dsp:sp modelId="{C3E41BDF-97FE-4E3A-B30C-B1D80E2AA869}">
      <dsp:nvSpPr>
        <dsp:cNvPr id="0" name=""/>
        <dsp:cNvSpPr/>
      </dsp:nvSpPr>
      <dsp:spPr>
        <a:xfrm>
          <a:off x="1732492" y="0"/>
          <a:ext cx="1607359" cy="4400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/>
            <a:t>Modstand</a:t>
          </a:r>
          <a:endParaRPr lang="da-DK" sz="2400" b="1" kern="1200" dirty="0"/>
        </a:p>
      </dsp:txBody>
      <dsp:txXfrm>
        <a:off x="1732492" y="0"/>
        <a:ext cx="1607359" cy="1320096"/>
      </dsp:txXfrm>
    </dsp:sp>
    <dsp:sp modelId="{4929E790-8E3F-4729-9C7C-7FD6A5BC73E3}">
      <dsp:nvSpPr>
        <dsp:cNvPr id="0" name=""/>
        <dsp:cNvSpPr/>
      </dsp:nvSpPr>
      <dsp:spPr>
        <a:xfrm>
          <a:off x="1893228" y="1321385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Vedholdende</a:t>
          </a:r>
        </a:p>
      </dsp:txBody>
      <dsp:txXfrm>
        <a:off x="1930890" y="1359047"/>
        <a:ext cx="1210563" cy="1251433"/>
      </dsp:txXfrm>
    </dsp:sp>
    <dsp:sp modelId="{E2826789-D89E-428D-9100-EC7B7E64A84F}">
      <dsp:nvSpPr>
        <dsp:cNvPr id="0" name=""/>
        <dsp:cNvSpPr/>
      </dsp:nvSpPr>
      <dsp:spPr>
        <a:xfrm>
          <a:off x="1893228" y="2852259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Opgiver</a:t>
          </a:r>
        </a:p>
      </dsp:txBody>
      <dsp:txXfrm>
        <a:off x="1930890" y="2889921"/>
        <a:ext cx="1210563" cy="1251433"/>
      </dsp:txXfrm>
    </dsp:sp>
    <dsp:sp modelId="{718AFA4E-282E-4672-8408-0934DA335F71}">
      <dsp:nvSpPr>
        <dsp:cNvPr id="0" name=""/>
        <dsp:cNvSpPr/>
      </dsp:nvSpPr>
      <dsp:spPr>
        <a:xfrm>
          <a:off x="3436341" y="0"/>
          <a:ext cx="1607359" cy="4400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/>
            <a:t>Indsats</a:t>
          </a:r>
          <a:endParaRPr lang="da-DK" sz="2400" b="1" kern="1200" dirty="0"/>
        </a:p>
      </dsp:txBody>
      <dsp:txXfrm>
        <a:off x="3436341" y="0"/>
        <a:ext cx="1607359" cy="1320096"/>
      </dsp:txXfrm>
    </dsp:sp>
    <dsp:sp modelId="{C8AD202B-60FC-45AA-9E1F-F7EA25C32A8A}">
      <dsp:nvSpPr>
        <dsp:cNvPr id="0" name=""/>
        <dsp:cNvSpPr/>
      </dsp:nvSpPr>
      <dsp:spPr>
        <a:xfrm>
          <a:off x="3621140" y="1321385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Vejen frem</a:t>
          </a:r>
        </a:p>
      </dsp:txBody>
      <dsp:txXfrm>
        <a:off x="3658802" y="1359047"/>
        <a:ext cx="1210563" cy="1251433"/>
      </dsp:txXfrm>
    </dsp:sp>
    <dsp:sp modelId="{274CD976-632F-41E3-86DB-2A8E3E62DB1F}">
      <dsp:nvSpPr>
        <dsp:cNvPr id="0" name=""/>
        <dsp:cNvSpPr/>
      </dsp:nvSpPr>
      <dsp:spPr>
        <a:xfrm>
          <a:off x="3621140" y="2852259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Burde ikke være nødvendigt</a:t>
          </a:r>
        </a:p>
      </dsp:txBody>
      <dsp:txXfrm>
        <a:off x="3658802" y="2889921"/>
        <a:ext cx="1210563" cy="1251433"/>
      </dsp:txXfrm>
    </dsp:sp>
    <dsp:sp modelId="{868E9B54-88F1-46CD-84CC-1CD9FEA1D366}">
      <dsp:nvSpPr>
        <dsp:cNvPr id="0" name=""/>
        <dsp:cNvSpPr/>
      </dsp:nvSpPr>
      <dsp:spPr>
        <a:xfrm>
          <a:off x="5188315" y="0"/>
          <a:ext cx="1607359" cy="4400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/>
            <a:t>Feedback</a:t>
          </a:r>
          <a:endParaRPr lang="da-DK" sz="2400" b="1" kern="1200" dirty="0"/>
        </a:p>
      </dsp:txBody>
      <dsp:txXfrm>
        <a:off x="5188315" y="0"/>
        <a:ext cx="1607359" cy="1320096"/>
      </dsp:txXfrm>
    </dsp:sp>
    <dsp:sp modelId="{6B653727-8D8B-4E64-B50F-9B8CC659B58D}">
      <dsp:nvSpPr>
        <dsp:cNvPr id="0" name=""/>
        <dsp:cNvSpPr/>
      </dsp:nvSpPr>
      <dsp:spPr>
        <a:xfrm>
          <a:off x="5349051" y="1321385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Lærer af feedback</a:t>
          </a:r>
        </a:p>
      </dsp:txBody>
      <dsp:txXfrm>
        <a:off x="5386713" y="1359047"/>
        <a:ext cx="1210563" cy="1251433"/>
      </dsp:txXfrm>
    </dsp:sp>
    <dsp:sp modelId="{C1BB1AC7-1CB9-46BF-ADD6-8AEA1148D6D1}">
      <dsp:nvSpPr>
        <dsp:cNvPr id="0" name=""/>
        <dsp:cNvSpPr/>
      </dsp:nvSpPr>
      <dsp:spPr>
        <a:xfrm>
          <a:off x="5349051" y="2852259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Ignorerer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negativ</a:t>
          </a:r>
        </a:p>
      </dsp:txBody>
      <dsp:txXfrm>
        <a:off x="5386713" y="2889921"/>
        <a:ext cx="1210563" cy="1251433"/>
      </dsp:txXfrm>
    </dsp:sp>
    <dsp:sp modelId="{661C481D-2E81-4E4D-8417-F966E26A91A4}">
      <dsp:nvSpPr>
        <dsp:cNvPr id="0" name=""/>
        <dsp:cNvSpPr/>
      </dsp:nvSpPr>
      <dsp:spPr>
        <a:xfrm>
          <a:off x="6916227" y="0"/>
          <a:ext cx="1607359" cy="4400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/>
            <a:t>Andres succes</a:t>
          </a:r>
          <a:endParaRPr lang="da-DK" sz="2400" b="1" kern="1200" dirty="0"/>
        </a:p>
      </dsp:txBody>
      <dsp:txXfrm>
        <a:off x="6916227" y="0"/>
        <a:ext cx="1607359" cy="1320096"/>
      </dsp:txXfrm>
    </dsp:sp>
    <dsp:sp modelId="{7EEDC56B-5CC9-4F8C-8CDE-F9ECB1B67561}">
      <dsp:nvSpPr>
        <dsp:cNvPr id="0" name=""/>
        <dsp:cNvSpPr/>
      </dsp:nvSpPr>
      <dsp:spPr>
        <a:xfrm>
          <a:off x="7076963" y="1321385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Inspirerende</a:t>
          </a:r>
        </a:p>
      </dsp:txBody>
      <dsp:txXfrm>
        <a:off x="7114625" y="1359047"/>
        <a:ext cx="1210563" cy="1251433"/>
      </dsp:txXfrm>
    </dsp:sp>
    <dsp:sp modelId="{110F50A9-3ABD-48FC-A8E6-E61A815DB0A4}">
      <dsp:nvSpPr>
        <dsp:cNvPr id="0" name=""/>
        <dsp:cNvSpPr/>
      </dsp:nvSpPr>
      <dsp:spPr>
        <a:xfrm>
          <a:off x="7076963" y="2852259"/>
          <a:ext cx="1285887" cy="1326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Trussel</a:t>
          </a:r>
        </a:p>
      </dsp:txBody>
      <dsp:txXfrm>
        <a:off x="7114625" y="2889921"/>
        <a:ext cx="1210563" cy="1251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58A5552-68BF-4376-821B-02FA19E4DEF5}" type="datetime1">
              <a:rPr lang="da-DK" smtClean="0"/>
              <a:t>20-03-2025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50423A-8BCE-448E-A97B-03A88B2B12C1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B830105-7781-4788-B41B-E45943212E47}" type="datetime1">
              <a:rPr lang="da-DK" noProof="0" smtClean="0"/>
              <a:t>20-03-2025</a:t>
            </a:fld>
            <a:endParaRPr lang="da-DK" noProof="0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noProof="0" dirty="0"/>
              <a:t>Rediger typografien i masterens</a:t>
            </a:r>
          </a:p>
          <a:p>
            <a:pPr lvl="1" rtl="0"/>
            <a:r>
              <a:rPr lang="da-DK" noProof="0" dirty="0"/>
              <a:t>Andet niveau</a:t>
            </a:r>
          </a:p>
          <a:p>
            <a:pPr lvl="2" rtl="0"/>
            <a:r>
              <a:rPr lang="da-DK" noProof="0" dirty="0"/>
              <a:t>Tredje niveau</a:t>
            </a:r>
          </a:p>
          <a:p>
            <a:pPr lvl="3" rtl="0"/>
            <a:r>
              <a:rPr lang="da-DK" noProof="0" dirty="0"/>
              <a:t>Fjerde niveau</a:t>
            </a:r>
          </a:p>
          <a:p>
            <a:pPr lvl="4" rtl="0"/>
            <a:r>
              <a:rPr lang="da-DK" noProof="0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F2A70B-78F2-4DCF-B53B-C990D2FAFB8A}" type="slidenum">
              <a:rPr lang="da-DK" noProof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1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272887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baseline="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243E9-C875-48A4-82F2-219CE1908BA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2511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da-DK" sz="12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243E9-C875-48A4-82F2-219CE1908BA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1948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2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68EC8-18D0-42F3-8D39-27A510D9A06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1579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2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68EC8-18D0-42F3-8D39-27A510D9A06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3328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da-DK" sz="1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442FF5-C9EE-4631-9EAD-D446A6FCBE9E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2714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da-DK" sz="1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442FF5-C9EE-4631-9EAD-D446A6FCBE9E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7056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243E9-C875-48A4-82F2-219CE1908BAC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055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10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728030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i="0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7CC88-394F-49DE-9FC2-8B58A3BBF643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5789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12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614579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13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841223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16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4152261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7CC88-394F-49DE-9FC2-8B58A3BBF643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90623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18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768726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19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882279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20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58505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21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057717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a-DK" sz="18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da-DK" noProof="0" smtClean="0"/>
              <a:t>22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84553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243E9-C875-48A4-82F2-219CE1908BAC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3604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 rtlCol="0">
            <a:noAutofit/>
          </a:bodyPr>
          <a:lstStyle>
            <a:lvl1pPr rtl="0">
              <a:defRPr sz="5400"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256" name="linje" descr="Linjegrafik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Kombinationstegning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58" name="Kombinationstegning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59" name="Kombinationstegning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0" name="Kombinationstegning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1" name="Kombinationstegning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2" name="Kombinationstegning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3" name="Kombinationstegning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4" name="Kombinationstegning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5" name="Kombinationstegning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6" name="Kombinationstegning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7" name="Kombinationstegning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8" name="Kombinationstegning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9" name="Kombinationstegning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0" name="Kombinationstegning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1" name="Kombinationstegning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2" name="Kombinationstegning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3" name="Kombinationstegning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4" name="Kombinationstegning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5" name="Kombinationstegning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6" name="Kombinationstegning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7" name="Kombinationstegning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8" name="Kombinationstegning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9" name="Kombinationstegning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0" name="Kombinationstegning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1" name="Kombinationstegning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2" name="Kombinationstegning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3" name="Kombinationstegning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4" name="Kombinationstegning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5" name="Kombinationstegning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6" name="Kombinationstegning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7" name="Kombinationstegning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8" name="Kombinationstegning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9" name="Kombinationstegning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0" name="Kombinationstegning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1" name="Kombinationstegning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2" name="Kombinationstegning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3" name="Kombinationstegning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4" name="Kombinationstegning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5" name="Kombinationstegning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6" name="Kombinationstegning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7" name="Kombinationstegning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8" name="Kombinationstegning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9" name="Kombinationstegning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0" name="Kombinationstegning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1" name="Kombinationstegning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2" name="Kombinationstegning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3" name="Kombinationstegning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4" name="Kombinationstegning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5" name="Kombinationstegning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6" name="Kombinationstegning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7" name="Kombinationstegning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8" name="Kombinationstegning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9" name="Kombinationstegning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0" name="Kombinationstegning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1" name="Kombinationstegning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2" name="Kombinationstegning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3" name="Kombinationstegning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4" name="Kombinationstegning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5" name="Kombinationstegning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6" name="Kombinationstegning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7" name="Kombinationstegning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8" name="Kombinationstegning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9" name="Kombinationstegning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0" name="Kombinationstegning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1" name="Kombinationstegning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2" name="Kombinationstegning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3" name="Kombinationstegning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4" name="Kombinationstegning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5" name="Kombinationstegning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6" name="Kombinationstegning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7" name="Kombinationstegning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8" name="Kombinationstegning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9" name="Kombinationstegning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0" name="Kombinationstegning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1" name="Kombinationstegning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2" name="Kombinationstegning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3" name="Kombinationstegning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4" name="Kombinationstegning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5" name="Kombinationstegning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6" name="Kombinationstegning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7" name="Kombinationstegning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8" name="Kombinationstegning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9" name="Kombinationstegning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0" name="Kombinationstegning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1" name="Kombinationstegning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2" name="Kombinationstegning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3" name="Kombinationstegning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4" name="Kombinationstegning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5" name="Kombinationstegning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6" name="Kombinationstegning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7" name="Kombinationstegning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8" name="Kombinationstegning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9" name="Kombinationstegning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0" name="Kombinationstegning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1" name="Kombinationstegning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2" name="Kombinationstegning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3" name="Kombinationstegning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4" name="Kombinationstegning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5" name="Kombinationstegning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6" name="Kombinationstegning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7" name="Kombinationstegning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8" name="Kombinationstegning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9" name="Kombinationstegning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0" name="Kombinationstegning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1" name="Kombinationstegning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2" name="Kombinationstegning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3" name="Kombinationstegning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4" name="Kombinationstegning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5" name="Kombinationstegning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6" name="Kombinationstegning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7" name="Kombinationstegning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8" name="Kombinationstegning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9" name="Kombinationstegning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0" name="Kombinationstegning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1" name="Kombinationstegning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2" name="Kombinationstegning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3" name="Kombinationstegning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4" name="Kombinationstegning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5" name="Kombinationstegning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6" name="Kombinationstegning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7" name="Kombinationstegning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8" name="Kombinationstegning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9" name="Kombinationstegning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</p:grp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da-DK" noProof="0"/>
              <a:t>Klik for at redigere i master</a:t>
            </a:r>
            <a:endParaRPr lang="da-DK" noProof="0" dirty="0"/>
          </a:p>
        </p:txBody>
      </p:sp>
      <p:grpSp>
        <p:nvGrpSpPr>
          <p:cNvPr id="167" name="linje" descr="Linjegrafik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Kombinationstegning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69" name="Kombinationstegning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0" name="Kombinationstegning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1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2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3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4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5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6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7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8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79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0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1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2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3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4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5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6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7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8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89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0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1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2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3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4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5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6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7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8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199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0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1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2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3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4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5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6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7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8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09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0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1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2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3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4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5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6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7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8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19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0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1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2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3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4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5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6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7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8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29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0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1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2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3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4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5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6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7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8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39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40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  <p:sp>
          <p:nvSpPr>
            <p:cNvPr id="241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noProof="0" dirty="0">
                <a:ln>
                  <a:noFill/>
                </a:ln>
              </a:endParaRPr>
            </a:p>
          </p:txBody>
        </p:sp>
      </p:grp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da-DK" noProof="0"/>
              <a:t>Rediger typografien i masterens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4C8137-B311-4E87-9B77-1EE782418BE7}" type="datetime1">
              <a:rPr lang="da-DK" noProof="0" smtClean="0"/>
              <a:t>20-03-2025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 noProof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Autofit/>
          </a:bodyPr>
          <a:lstStyle>
            <a:lvl1pPr algn="l" rtl="0">
              <a:defRPr sz="4400" b="0" cap="none" baseline="0"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255" name="linje" descr="Linjegrafik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Kombinationstegning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57" name="Kombinationstegning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58" name="Kombinationstegning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59" name="Kombinationstegning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0" name="Kombinationstegning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1" name="Kombinationstegning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2" name="Kombinationstegning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3" name="Kombinationstegning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4" name="Kombinationstegning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5" name="Kombinationstegning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6" name="Kombinationstegning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7" name="Kombinationstegning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8" name="Kombinationstegning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69" name="Kombinationstegning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0" name="Kombinationstegning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1" name="Kombinationstegning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2" name="Kombinationstegning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3" name="Kombinationstegning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4" name="Kombinationstegning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5" name="Kombinationstegning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6" name="Kombinationstegning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7" name="Kombinationstegning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8" name="Kombinationstegning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79" name="Kombinationstegning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0" name="Kombinationstegning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1" name="Kombinationstegning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2" name="Kombinationstegning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3" name="Kombinationstegning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4" name="Kombinationstegning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5" name="Kombinationstegning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6" name="Kombinationstegning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7" name="Kombinationstegning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8" name="Kombinationstegning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89" name="Kombinationstegning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0" name="Kombinationstegning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1" name="Kombinationstegning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2" name="Kombinationstegning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3" name="Kombinationstegning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4" name="Kombinationstegning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5" name="Kombinationstegning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6" name="Kombinationstegning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7" name="Kombinationstegning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8" name="Kombinationstegning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299" name="Kombinationstegning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0" name="Kombinationstegning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1" name="Kombinationstegning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2" name="Kombinationstegning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3" name="Kombinationstegning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4" name="Kombinationstegning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5" name="Kombinationstegning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6" name="Kombinationstegning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7" name="Kombinationstegning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8" name="Kombinationstegning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09" name="Kombinationstegning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0" name="Kombinationstegning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1" name="Kombinationstegning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2" name="Kombinationstegning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3" name="Kombinationstegning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4" name="Kombinationstegning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5" name="Kombinationstegning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6" name="Kombinationstegning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7" name="Kombinationstegning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8" name="Kombinationstegning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19" name="Kombinationstegning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0" name="Kombinationstegning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1" name="Kombinationstegning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2" name="Kombinationstegning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3" name="Kombinationstegning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4" name="Kombinationstegning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5" name="Kombinationstegning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6" name="Kombinationstegning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7" name="Kombinationstegning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8" name="Kombinationstegning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29" name="Kombinationstegning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0" name="Kombinationstegning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1" name="Kombinationstegning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2" name="Kombinationstegning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3" name="Kombinationstegning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4" name="Kombinationstegning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5" name="Kombinationstegning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6" name="Kombinationstegning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7" name="Kombinationstegning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8" name="Kombinationstegning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39" name="Kombinationstegning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0" name="Kombinationstegning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1" name="Kombinationstegning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2" name="Kombinationstegning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3" name="Kombinationstegning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4" name="Kombinationstegning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5" name="Kombinationstegning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6" name="Kombinationstegning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7" name="Kombinationstegning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8" name="Kombinationstegning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49" name="Kombinationstegning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0" name="Kombinationstegning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1" name="Kombinationstegning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2" name="Kombinationstegning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3" name="Kombinationstegning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4" name="Kombinationstegning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5" name="Kombinationstegning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6" name="Kombinationstegning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7" name="Kombinationstegning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8" name="Kombinationstegning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59" name="Kombinationstegning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0" name="Kombinationstegning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1" name="Kombinationstegning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2" name="Kombinationstegning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3" name="Kombinationstegning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4" name="Kombinationstegning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5" name="Kombinationstegning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6" name="Kombinationstegning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7" name="Kombinationstegning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8" name="Kombinationstegning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69" name="Kombinationstegning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0" name="Kombinationstegning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1" name="Kombinationstegning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2" name="Kombinationstegning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3" name="Kombinationstegning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4" name="Kombinationstegning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5" name="Kombinationstegning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6" name="Kombinationstegning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7" name="Kombinationstegning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  <p:sp>
          <p:nvSpPr>
            <p:cNvPr id="378" name="Kombinationstegning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/>
            </a:p>
          </p:txBody>
        </p:sp>
      </p:grp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69C712-E677-4C52-B387-7616494AE3FE}" type="datetime1">
              <a:rPr lang="da-DK" smtClean="0"/>
              <a:t>20-03-2025</a:t>
            </a:fld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158" name="linje" descr="Linjegrafik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Kombinationstegning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0" name="Kombinationstegning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1" name="Kombinationstegning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2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3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4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5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6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7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8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9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0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1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2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3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4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5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6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7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8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9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0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1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2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3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4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5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6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7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8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9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0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1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2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3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4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5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6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7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8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9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0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1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2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3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4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5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6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7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8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9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0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1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2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3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4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5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6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7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8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9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0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1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2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3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4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5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6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7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8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9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0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1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2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</p:grp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40EFCC-5644-4822-8F39-0DEE05D61CA4}" type="datetime1">
              <a:rPr lang="da-DK" smtClean="0"/>
              <a:t>20-03-2025</a:t>
            </a:fld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160" name="linje" descr="Linjegrafik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Kombinationstegning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2" name="Kombinationstegning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3" name="Kombinationstegning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4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5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6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7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8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9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0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1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2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3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4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5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6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7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8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9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0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1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2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3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4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5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6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7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8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9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0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1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2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3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4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5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6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7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8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9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0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1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2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3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4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5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6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7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8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9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0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1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2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3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4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5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6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7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8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9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0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1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2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3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4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5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6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7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8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9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0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1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2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3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4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</p:grp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22C3D4-773E-4853-A4C4-2BBF96061B1B}" type="datetime1">
              <a:rPr lang="da-DK" smtClean="0"/>
              <a:t>20-03-2025</a:t>
            </a:fld>
            <a:endParaRPr lang="da-DK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  <p:sp>
        <p:nvSpPr>
          <p:cNvPr id="85" name="Pladsholder til indhold 3"/>
          <p:cNvSpPr>
            <a:spLocks noGrp="1"/>
          </p:cNvSpPr>
          <p:nvPr>
            <p:ph sz="half" idx="13"/>
          </p:nvPr>
        </p:nvSpPr>
        <p:spPr>
          <a:xfrm>
            <a:off x="6246812" y="2819400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156" name="linje" descr="Linjegrafik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Kombinationstegning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58" name="Kombinationstegning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59" name="Kombinationstegning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0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1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2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3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4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5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6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7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8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9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0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1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2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3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4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5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6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7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8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9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0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1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2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3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4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5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6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7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8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9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0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1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2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3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4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5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6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7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8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9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0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1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2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3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4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5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6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7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8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9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0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1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2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3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4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5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6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7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8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9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0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1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2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3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4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5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6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7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8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9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0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</p:grp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599742-ED83-43A0-BDE9-36A9334DB1BF}" type="datetime1">
              <a:rPr lang="da-DK" smtClean="0"/>
              <a:t>20-03-2025</a:t>
            </a:fld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CDF4AA-14BB-4703-AF7C-B757E9E729E6}" type="datetime1">
              <a:rPr lang="da-DK" smtClean="0"/>
              <a:t>20-03-2025</a:t>
            </a:fld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grpSp>
        <p:nvGrpSpPr>
          <p:cNvPr id="615" name="ramme" descr="Feltgrafik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uppe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uppe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Kombinationstegning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Kombinationstegning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Kombinationstegning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7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uppe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Kombinationstegning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Kombinationstegning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Kombinationstegning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3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uppe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uppe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Kombinationstegning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Kombinationstegning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Kombinationstegning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7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uppe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Kombinationstegning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Kombinationstegning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Kombinationstegning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3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F99C4C-5802-4191-B4A1-8F18CD4BDB2B}" type="datetime1">
              <a:rPr lang="da-DK" smtClean="0"/>
              <a:t>20-03-2025</a:t>
            </a:fld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billede 2" descr="En tom pladsholder til at tilføje et billede. Klik på pladsholderen, og vælg det billede, du vil tilføje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grpSp>
        <p:nvGrpSpPr>
          <p:cNvPr id="614" name="ramme" descr="Feltgrafik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uppe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uppe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Kombinationstegning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4" name="Kombinationstegning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Kombinationstegning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uppe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Kombinationstegning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0" name="Kombinationstegning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Kombinationstegning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uppe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uppe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Kombinationstegning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4" name="Kombinationstegning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Kombinationstegning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Kombinationstegning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Kombinationstegning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Kombinationstegning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Kombinationstegning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Kombinationstegning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Kombinationstegning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Kombinationstegning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Kombinationstegning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Kombinationstegning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Kombinationstegning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Kombinationstegning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Kombinationstegning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Kombinationstegning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Kombinationstegning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Kombinationstegning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Kombinationstegning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Kombinationstegning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Kombinationstegning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Kombinationstegning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Kombinationstegning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Kombinationstegning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Kombinationstegning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Kombinationstegning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Kombinationstegning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Kombinationstegning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Kombinationstegning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Kombinationstegning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Kombinationstegning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Kombinationstegning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Kombinationstegning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Kombinationstegning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Kombinationstegning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Kombinationstegning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Kombinationstegning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Kombinationstegning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Kombinationstegning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Kombinationstegning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Kombinationstegning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Kombinationstegning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Kombinationstegning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Kombinationstegning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Kombinationstegning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Kombinationstegning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Kombinationstegning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Kombinationstegning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Kombinationstegning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Kombinationstegning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Kombinationstegning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Kombinationstegning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Kombinationstegning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Kombinationstegning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Kombinationstegning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Kombinationstegning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Kombinationstegning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Kombinationstegning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Kombinationstegning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Kombinationstegning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Kombinationstegning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Kombinationstegning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Kombinationstegning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Kombinationstegning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Kombinationstegning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Kombinationstegning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Kombinationstegning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Kombinationstegning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Kombinationstegning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Kombinationstegning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Kombinationstegning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Kombinationstegning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Kombinationstegning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Kombinationstegning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uppe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Kombinationstegning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0" name="Kombinationstegning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Kombinationstegning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Kombinationstegning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Kombinationstegning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Kombinationstegning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Kombinationstegning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Kombinationstegning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Kombinationstegning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Kombinationstegning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Kombinationstegning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Kombinationstegning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Kombinationstegning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Kombinationstegning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Kombinationstegning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Kombinationstegning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Kombinationstegning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Kombinationstegning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Kombinationstegning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Kombinationstegning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Kombinationstegning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Kombinationstegning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Kombinationstegning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Kombinationstegning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Kombinationstegning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Kombinationstegning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Kombinationstegning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Kombinationstegning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Kombinationstegning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Kombinationstegning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Kombinationstegning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Kombinationstegning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Kombinationstegning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Kombinationstegning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Kombinationstegning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Kombinationstegning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Kombinationstegning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Kombinationstegning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Kombinationstegning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Kombinationstegning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Kombinationstegning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Kombinationstegning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Kombinationstegning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Kombinationstegning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Kombinationstegning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Kombinationstegning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Kombinationstegning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Kombinationstegning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Kombinationstegning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Kombinationstegning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Kombinationstegning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Kombinationstegning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Kombinationstegning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Kombinationstegning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Kombinationstegning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Kombinationstegning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Kombinationstegning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Kombinationstegning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Kombinationstegning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Kombinationstegning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Kombinationstegning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Kombinationstegning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Kombinationstegning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Kombinationstegning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Kombinationstegning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Kombinationstegning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Kombinationstegning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Kombinationstegning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Kombinationstegning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Kombinationstegning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Kombinationstegning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Kombinationstegning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Kombinationstegning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Kombinationstegning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da-DK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714361-A0DC-4E42-9A21-11BA4A7A28B2}" type="datetime1">
              <a:rPr lang="da-DK" smtClean="0"/>
              <a:t>20-03-2025</a:t>
            </a:fld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7" name="linje" descr="Linjegrafik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Kombinationstegning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9" name="Kombinationstegning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0" name="Kombinationstegning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1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2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3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4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5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4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5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6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7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8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9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0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1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2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3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4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5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6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7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8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9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0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1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2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3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4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5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6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7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8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9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0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1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2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3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4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5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6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7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8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9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0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1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2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3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4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5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6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7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8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9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0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1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2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3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4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5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6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7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8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9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80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81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</p:grp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40800A-BC2E-420B-BBC2-58E2586B4970}" type="datetime1">
              <a:rPr lang="da-DK" smtClean="0"/>
              <a:t>20-03-2025</a:t>
            </a:fld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da-DK"/>
              <a:t>Klik for at redigere i master</a:t>
            </a:r>
            <a:endParaRPr lang="da-DK" dirty="0"/>
          </a:p>
        </p:txBody>
      </p:sp>
      <p:grpSp>
        <p:nvGrpSpPr>
          <p:cNvPr id="7" name="linje" descr="Linjegrafik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Kombinationstegning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9" name="Kombinationstegning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0" name="Kombinationstegning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1" name="Kombinationstegning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2" name="Kombinationstegning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3" name="Kombinationstegning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4" name="Kombinationstegning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5" name="Kombinationstegning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6" name="Kombinationstegning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7" name="Kombinationstegning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8" name="Kombinationstegning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19" name="Kombinationstegning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0" name="Kombinationstegning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1" name="Kombinationstegning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2" name="Kombinationstegning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3" name="Kombinationstegning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4" name="Kombinationstegning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5" name="Kombinationstegning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6" name="Kombinationstegning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7" name="Kombinationstegning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8" name="Kombinationstegning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29" name="Kombinationstegning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0" name="Kombinationstegning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1" name="Kombinationstegning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2" name="Kombinationstegning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3" name="Kombinationstegning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4" name="Kombinationstegning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5" name="Kombinationstegning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6" name="Kombinationstegning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7" name="Kombinationstegning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8" name="Kombinationstegning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39" name="Kombinationstegning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0" name="Kombinationstegning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1" name="Kombinationstegning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2" name="Kombinationstegning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3" name="Kombinationstegning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4" name="Kombinationstegning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5" name="Kombinationstegning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6" name="Kombinationstegning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7" name="Kombinationstegning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8" name="Kombinationstegning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49" name="Kombinationstegning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0" name="Kombinationstegning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1" name="Kombinationstegning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2" name="Kombinationstegning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3" name="Kombinationstegning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4" name="Kombinationstegning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5" name="Kombinationstegning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6" name="Kombinationstegning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7" name="Kombinationstegning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8" name="Kombinationstegning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59" name="Kombinationstegning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0" name="Kombinationstegning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1" name="Kombinationstegning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2" name="Kombinationstegning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3" name="Kombinationstegning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4" name="Kombinationstegning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5" name="Kombinationstegning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6" name="Kombinationstegning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7" name="Kombinationstegning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8" name="Kombinationstegning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69" name="Kombinationstegning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0" name="Kombinationstegning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1" name="Kombinationstegning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2" name="Kombinationstegning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3" name="Kombinationstegning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4" name="Kombinationstegning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5" name="Kombinationstegning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6" name="Kombinationstegning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7" name="Kombinationstegning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8" name="Kombinationstegning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79" name="Kombinationstegning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80" name="Kombinationstegning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  <p:sp>
          <p:nvSpPr>
            <p:cNvPr id="81" name="Kombinationstegning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a-DK" dirty="0">
                <a:ln>
                  <a:noFill/>
                </a:ln>
              </a:endParaRPr>
            </a:p>
          </p:txBody>
        </p:sp>
      </p:grp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 rtlCol="0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191AC3-9711-4970-9D32-2F8F7D2188FE}" type="datetime1">
              <a:rPr lang="da-DK" smtClean="0"/>
              <a:t>20-03-2025</a:t>
            </a:fld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678A-4AB0-4686-8154-85E8651EC752}" type="datetimeFigureOut">
              <a:rPr lang="da-DK" smtClean="0"/>
              <a:t>20-03-2025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FFF33-7D81-4801-AD47-A171C80AFA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189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dirty="0"/>
              <a:t>Rediger typografien i masterens</a:t>
            </a:r>
          </a:p>
          <a:p>
            <a:pPr lvl="1" rtl="0"/>
            <a:r>
              <a:rPr lang="da-DK" noProof="0" dirty="0"/>
              <a:t>Andet niveau</a:t>
            </a:r>
          </a:p>
          <a:p>
            <a:pPr lvl="2" rtl="0"/>
            <a:r>
              <a:rPr lang="da-DK" noProof="0" dirty="0"/>
              <a:t>Tredje niveau</a:t>
            </a:r>
          </a:p>
          <a:p>
            <a:pPr lvl="3" rtl="0"/>
            <a:r>
              <a:rPr lang="da-DK" noProof="0" dirty="0"/>
              <a:t>Fjerde niveau</a:t>
            </a:r>
          </a:p>
          <a:p>
            <a:pPr lvl="4" rtl="0"/>
            <a:r>
              <a:rPr lang="da-DK" noProof="0" dirty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a-DK" noProof="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610F02B-7AC5-4464-9DE7-9D8C5FA889AC}" type="datetime1">
              <a:rPr lang="da-DK" noProof="0" smtClean="0"/>
              <a:t>20-03-2025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5BA54BD-C84D-46CE-8B72-31BFB26ABA43}" type="slidenum">
              <a:rPr lang="da-DK" noProof="0" smtClean="0"/>
              <a:pPr rtl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sqtFyEo1-Y" TargetMode="Externa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 err="1"/>
              <a:t>Mindset</a:t>
            </a:r>
            <a:endParaRPr lang="da-DK" dirty="0"/>
          </a:p>
        </p:txBody>
      </p:sp>
      <p:sp>
        <p:nvSpPr>
          <p:cNvPr id="8" name="Und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(Sportslige) præstationer </a:t>
            </a:r>
          </a:p>
        </p:txBody>
      </p:sp>
      <p:pic>
        <p:nvPicPr>
          <p:cNvPr id="9" name="Picture 2" descr="Billedresultat for mindset calvin and hobb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2" y="422450"/>
            <a:ext cx="9382273" cy="307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Inden vi starter: </a:t>
            </a:r>
            <a:r>
              <a:rPr lang="da-DK" dirty="0" err="1"/>
              <a:t>Mindset</a:t>
            </a:r>
            <a:r>
              <a:rPr lang="da-DK" dirty="0"/>
              <a:t> spørgeskema</a:t>
            </a:r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59"/>
          <a:stretch/>
        </p:blipFill>
        <p:spPr>
          <a:xfrm>
            <a:off x="2000343" y="1905000"/>
            <a:ext cx="3463740" cy="4267200"/>
          </a:xfrm>
          <a:prstGeom prst="rect">
            <a:avLst/>
          </a:prstGeom>
        </p:spPr>
      </p:pic>
      <p:pic>
        <p:nvPicPr>
          <p:cNvPr id="9" name="Pladsholder til indhold 8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49"/>
          <a:stretch/>
        </p:blipFill>
        <p:spPr>
          <a:xfrm>
            <a:off x="6738724" y="1905000"/>
            <a:ext cx="3435778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1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Introduktion til </a:t>
            </a:r>
            <a:r>
              <a:rPr lang="da-DK" dirty="0" err="1"/>
              <a:t>mindset</a:t>
            </a:r>
            <a:r>
              <a:rPr lang="da-DK" dirty="0"/>
              <a:t> </a:t>
            </a:r>
          </a:p>
        </p:txBody>
      </p:sp>
      <p:pic>
        <p:nvPicPr>
          <p:cNvPr id="9" name="Picture 2" descr="Billedresultat for mindset batman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2835797"/>
            <a:ext cx="4419600" cy="240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elateret billede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749" y="1905000"/>
            <a:ext cx="3157728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4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dirty="0" err="1"/>
              <a:t>Fixed</a:t>
            </a:r>
            <a:r>
              <a:rPr lang="da-DK" dirty="0"/>
              <a:t> </a:t>
            </a:r>
            <a:r>
              <a:rPr lang="da-DK" dirty="0" err="1"/>
              <a:t>mindset</a:t>
            </a:r>
            <a:r>
              <a:rPr lang="da-DK" dirty="0"/>
              <a:t>:                   </a:t>
            </a:r>
          </a:p>
        </p:txBody>
      </p:sp>
      <p:pic>
        <p:nvPicPr>
          <p:cNvPr id="7" name="Picture 2" descr="http://www.innovaedu.cn/wp-content/uploads/2017/04/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32" y="1772816"/>
            <a:ext cx="6030562" cy="478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72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lateret bille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366" y="1772815"/>
            <a:ext cx="6022201" cy="478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dirty="0"/>
              <a:t>Growth </a:t>
            </a:r>
            <a:r>
              <a:rPr lang="da-DK" dirty="0" err="1"/>
              <a:t>mindset</a:t>
            </a:r>
            <a:r>
              <a:rPr lang="da-DK" dirty="0"/>
              <a:t>: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9999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Soloskrivning:</a:t>
            </a:r>
          </a:p>
          <a:p>
            <a:r>
              <a:rPr lang="da-DK" i="1" dirty="0"/>
              <a:t>Hvilke fag og/eller situationer møder du med et udpræget udviklende tankesæt, og hvilke møder du med et mere fastlåst tankesæt? </a:t>
            </a:r>
            <a:endParaRPr lang="da-DK" dirty="0"/>
          </a:p>
          <a:p>
            <a:r>
              <a:rPr lang="da-DK" i="1" dirty="0"/>
              <a:t>Beskriv en person du kender og som (på nogle områder) har et fastlåst tankesæt. Beskriv også en person du kender og som du mener har et udpræget udviklende tankesæt.</a:t>
            </a:r>
          </a:p>
          <a:p>
            <a:pPr marL="0" indent="0">
              <a:buNone/>
            </a:pPr>
            <a:r>
              <a:rPr lang="da-DK" dirty="0"/>
              <a:t>I gruppen:</a:t>
            </a:r>
          </a:p>
          <a:p>
            <a:pPr marL="0" indent="0">
              <a:buNone/>
            </a:pPr>
            <a:r>
              <a:rPr lang="da-DK" i="1" dirty="0"/>
              <a:t>Diskuter jer så frem til handlingsstrategier for de to </a:t>
            </a:r>
            <a:r>
              <a:rPr lang="da-DK" i="1" dirty="0" err="1"/>
              <a:t>mindset</a:t>
            </a:r>
            <a:r>
              <a:rPr lang="da-DK" i="1" dirty="0"/>
              <a:t> – hvad tænker man, hvad gør man, hvad siger man…? </a:t>
            </a:r>
          </a:p>
        </p:txBody>
      </p:sp>
    </p:spTree>
    <p:extLst>
      <p:ext uri="{BB962C8B-B14F-4D97-AF65-F5344CB8AC3E}">
        <p14:creationId xmlns:p14="http://schemas.microsoft.com/office/powerpoint/2010/main" val="243256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07200" y="5057908"/>
            <a:ext cx="1519593" cy="399027"/>
          </a:xfrm>
        </p:spPr>
        <p:txBody>
          <a:bodyPr>
            <a:noAutofit/>
          </a:bodyPr>
          <a:lstStyle/>
          <a:p>
            <a:r>
              <a:rPr lang="da-DK" dirty="0"/>
              <a:t>FIXED </a:t>
            </a:r>
          </a:p>
          <a:p>
            <a:r>
              <a:rPr lang="da-DK" dirty="0"/>
              <a:t>MINDSET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7200" y="2532045"/>
            <a:ext cx="1772191" cy="1275014"/>
          </a:xfrm>
        </p:spPr>
        <p:txBody>
          <a:bodyPr>
            <a:noAutofit/>
          </a:bodyPr>
          <a:lstStyle/>
          <a:p>
            <a:r>
              <a:rPr lang="da-DK" dirty="0"/>
              <a:t>GROWTH </a:t>
            </a:r>
          </a:p>
          <a:p>
            <a:r>
              <a:rPr lang="da-DK" dirty="0"/>
              <a:t>MINDSET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408264846"/>
              </p:ext>
            </p:extLst>
          </p:nvPr>
        </p:nvGraphicFramePr>
        <p:xfrm>
          <a:off x="2153092" y="1444308"/>
          <a:ext cx="8528168" cy="440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6244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07200" y="5057908"/>
            <a:ext cx="1519593" cy="399027"/>
          </a:xfrm>
        </p:spPr>
        <p:txBody>
          <a:bodyPr>
            <a:noAutofit/>
          </a:bodyPr>
          <a:lstStyle/>
          <a:p>
            <a:r>
              <a:rPr lang="da-DK" dirty="0"/>
              <a:t>FIXED </a:t>
            </a:r>
          </a:p>
          <a:p>
            <a:r>
              <a:rPr lang="da-DK" dirty="0"/>
              <a:t>MINDSET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7200" y="2532045"/>
            <a:ext cx="1772191" cy="1275014"/>
          </a:xfrm>
        </p:spPr>
        <p:txBody>
          <a:bodyPr>
            <a:noAutofit/>
          </a:bodyPr>
          <a:lstStyle/>
          <a:p>
            <a:r>
              <a:rPr lang="da-DK" dirty="0"/>
              <a:t>GROWTH </a:t>
            </a:r>
          </a:p>
          <a:p>
            <a:r>
              <a:rPr lang="da-DK" dirty="0"/>
              <a:t>MINDSET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669980218"/>
              </p:ext>
            </p:extLst>
          </p:nvPr>
        </p:nvGraphicFramePr>
        <p:xfrm>
          <a:off x="2153092" y="1444308"/>
          <a:ext cx="8528168" cy="440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1233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2"/>
          <p:cNvSpPr txBox="1">
            <a:spLocks/>
          </p:cNvSpPr>
          <p:nvPr/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Refleksion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49"/>
          <a:stretch/>
        </p:blipFill>
        <p:spPr>
          <a:xfrm>
            <a:off x="7606580" y="1988839"/>
            <a:ext cx="2888614" cy="364030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Refleksion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sz="2400" dirty="0"/>
              <a:t>Hvad tænker I om jeres resultater?</a:t>
            </a:r>
          </a:p>
          <a:p>
            <a:r>
              <a:rPr lang="da-DK" sz="2400" dirty="0"/>
              <a:t>Del dine tanker med den du sidder ved siden af…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59"/>
          <a:stretch/>
        </p:blipFill>
        <p:spPr>
          <a:xfrm>
            <a:off x="4651711" y="1988840"/>
            <a:ext cx="2954869" cy="364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9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lateret bille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202" y="1916832"/>
            <a:ext cx="781130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Men…</a:t>
            </a:r>
          </a:p>
        </p:txBody>
      </p:sp>
    </p:spTree>
    <p:extLst>
      <p:ext uri="{BB962C8B-B14F-4D97-AF65-F5344CB8AC3E}">
        <p14:creationId xmlns:p14="http://schemas.microsoft.com/office/powerpoint/2010/main" val="322669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Hvordan føles det at lære?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da-DK" dirty="0">
              <a:solidFill>
                <a:srgbClr val="000000"/>
              </a:solidFill>
            </a:endParaRPr>
          </a:p>
          <a:p>
            <a:pPr marL="114300" indent="0">
              <a:buNone/>
            </a:pPr>
            <a:endParaRPr lang="da-DK" dirty="0">
              <a:solidFill>
                <a:srgbClr val="000000"/>
              </a:solidFill>
            </a:endParaRPr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  <p:pic>
        <p:nvPicPr>
          <p:cNvPr id="1028" name="Picture 4" descr="Kløften&quot;, A1 Plakat - Kompetencehuset Heckman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" t="8620" r="5587" b="9490"/>
          <a:stretch/>
        </p:blipFill>
        <p:spPr bwMode="auto">
          <a:xfrm>
            <a:off x="2800302" y="1905000"/>
            <a:ext cx="6588222" cy="469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47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Læringskurve</a:t>
            </a:r>
          </a:p>
        </p:txBody>
      </p:sp>
      <p:sp>
        <p:nvSpPr>
          <p:cNvPr id="7" name="Pladsholder til billede 6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tekst 7"/>
          <p:cNvSpPr>
            <a:spLocks noGrp="1"/>
          </p:cNvSpPr>
          <p:nvPr>
            <p:ph type="body" sz="half" idx="2"/>
          </p:nvPr>
        </p:nvSpPr>
        <p:spPr>
          <a:xfrm>
            <a:off x="7894612" y="1556792"/>
            <a:ext cx="3960440" cy="4608512"/>
          </a:xfrm>
        </p:spPr>
        <p:txBody>
          <a:bodyPr>
            <a:normAutofit/>
          </a:bodyPr>
          <a:lstStyle/>
          <a:p>
            <a:endParaRPr lang="da-DK" sz="1800" dirty="0"/>
          </a:p>
          <a:p>
            <a:endParaRPr lang="da-DK" sz="1800" dirty="0"/>
          </a:p>
          <a:p>
            <a:r>
              <a:rPr lang="da-DK" sz="1800" i="1" dirty="0"/>
              <a:t>I </a:t>
            </a:r>
            <a:r>
              <a:rPr lang="da-DK" sz="1800" i="1" dirty="0" err="1"/>
              <a:t>see</a:t>
            </a:r>
            <a:r>
              <a:rPr lang="da-DK" sz="1800" i="1" dirty="0"/>
              <a:t> and I </a:t>
            </a:r>
            <a:r>
              <a:rPr lang="da-DK" sz="1800" i="1" dirty="0" err="1"/>
              <a:t>forget</a:t>
            </a:r>
            <a:endParaRPr lang="da-DK" sz="1800" i="1" dirty="0"/>
          </a:p>
          <a:p>
            <a:r>
              <a:rPr lang="da-DK" sz="1800" i="1" dirty="0"/>
              <a:t>I </a:t>
            </a:r>
            <a:r>
              <a:rPr lang="da-DK" sz="1800" i="1" dirty="0" err="1"/>
              <a:t>hear</a:t>
            </a:r>
            <a:r>
              <a:rPr lang="da-DK" sz="1800" i="1" dirty="0"/>
              <a:t> and I </a:t>
            </a:r>
            <a:r>
              <a:rPr lang="da-DK" sz="1800" i="1" dirty="0" err="1"/>
              <a:t>remember</a:t>
            </a:r>
            <a:endParaRPr lang="da-DK" sz="1800" i="1" dirty="0"/>
          </a:p>
          <a:p>
            <a:r>
              <a:rPr lang="da-DK" sz="1800" i="1" dirty="0"/>
              <a:t>I do and I understand</a:t>
            </a:r>
          </a:p>
          <a:p>
            <a:r>
              <a:rPr lang="da-DK" sz="1800" dirty="0"/>
              <a:t>	</a:t>
            </a:r>
            <a:r>
              <a:rPr lang="da-DK" sz="1800" i="1" dirty="0"/>
              <a:t>- </a:t>
            </a:r>
            <a:r>
              <a:rPr lang="da-DK" sz="1800" i="1" dirty="0" err="1"/>
              <a:t>Confucios</a:t>
            </a:r>
            <a:endParaRPr lang="da-DK" sz="1800" i="1" dirty="0"/>
          </a:p>
        </p:txBody>
      </p:sp>
      <p:pic>
        <p:nvPicPr>
          <p:cNvPr id="2050" name="Picture 2" descr="Billedresultat for cone of learning edgar da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838" y="1824128"/>
            <a:ext cx="5669280" cy="416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88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indhold 13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r>
              <a:rPr lang="da-DK" sz="4000" dirty="0"/>
              <a:t>Hjernen og læring</a:t>
            </a:r>
          </a:p>
        </p:txBody>
      </p:sp>
      <p:pic>
        <p:nvPicPr>
          <p:cNvPr id="6" name="Picture 2" descr="Relateret bille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2413" y="1124744"/>
            <a:ext cx="9612558" cy="305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27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Hjernen</a:t>
            </a:r>
          </a:p>
        </p:txBody>
      </p:sp>
      <p:pic>
        <p:nvPicPr>
          <p:cNvPr id="4098" name="Picture 2" descr="Billedresultat for the brain in humans evolu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799" y="1772816"/>
            <a:ext cx="8309227" cy="469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20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Hjernen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48" y="1700808"/>
            <a:ext cx="8008730" cy="4824536"/>
          </a:xfrm>
        </p:spPr>
      </p:pic>
    </p:spTree>
    <p:extLst>
      <p:ext uri="{BB962C8B-B14F-4D97-AF65-F5344CB8AC3E}">
        <p14:creationId xmlns:p14="http://schemas.microsoft.com/office/powerpoint/2010/main" val="167310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Hjernen</a:t>
            </a:r>
          </a:p>
        </p:txBody>
      </p:sp>
      <p:pic>
        <p:nvPicPr>
          <p:cNvPr id="4" name="3D Animation - Brain with Neurons Firi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00288" y="1905000"/>
            <a:ext cx="7586662" cy="4267200"/>
          </a:xfrm>
        </p:spPr>
      </p:pic>
    </p:spTree>
    <p:extLst>
      <p:ext uri="{BB962C8B-B14F-4D97-AF65-F5344CB8AC3E}">
        <p14:creationId xmlns:p14="http://schemas.microsoft.com/office/powerpoint/2010/main" val="52218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Hukommelse</a:t>
            </a:r>
          </a:p>
        </p:txBody>
      </p:sp>
      <p:pic>
        <p:nvPicPr>
          <p:cNvPr id="6" name="Picture 2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2351532"/>
            <a:ext cx="9144000" cy="337413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Højrepil 9"/>
          <p:cNvSpPr/>
          <p:nvPr/>
        </p:nvSpPr>
        <p:spPr>
          <a:xfrm rot="20202492">
            <a:off x="5924286" y="5379638"/>
            <a:ext cx="1225018" cy="484632"/>
          </a:xfrm>
          <a:prstGeom prst="rightArrow">
            <a:avLst>
              <a:gd name="adj1" fmla="val 50000"/>
              <a:gd name="adj2" fmla="val 54492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826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219219"/>
            <a:ext cx="9143998" cy="1020762"/>
          </a:xfrm>
        </p:spPr>
        <p:txBody>
          <a:bodyPr rtlCol="0"/>
          <a:lstStyle/>
          <a:p>
            <a:pPr rtl="0"/>
            <a:r>
              <a:rPr lang="da-DK" dirty="0"/>
              <a:t>Nøglen til læring</a:t>
            </a:r>
          </a:p>
        </p:txBody>
      </p:sp>
      <p:pic>
        <p:nvPicPr>
          <p:cNvPr id="7" name="Picture 2" descr="Billedresultat for growth mindset cart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4" y="1772816"/>
            <a:ext cx="9829137" cy="422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06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Behovskontrol og viljestyrke</a:t>
            </a:r>
          </a:p>
        </p:txBody>
      </p:sp>
      <p:pic>
        <p:nvPicPr>
          <p:cNvPr id="5" name="Picture 2" descr="Billedresultat for lego superman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202" y="1916832"/>
            <a:ext cx="781130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66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Behovskontrol og viljestyrke</a:t>
            </a:r>
          </a:p>
        </p:txBody>
      </p:sp>
      <p:pic>
        <p:nvPicPr>
          <p:cNvPr id="4" name="EsqtFyEo1-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34073" y="1700808"/>
            <a:ext cx="6120680" cy="466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1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lateret bille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202" y="1916832"/>
            <a:ext cx="781130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Men…</a:t>
            </a:r>
          </a:p>
        </p:txBody>
      </p:sp>
    </p:spTree>
    <p:extLst>
      <p:ext uri="{BB962C8B-B14F-4D97-AF65-F5344CB8AC3E}">
        <p14:creationId xmlns:p14="http://schemas.microsoft.com/office/powerpoint/2010/main" val="18501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Husk pandelapperne…</a:t>
            </a:r>
          </a:p>
        </p:txBody>
      </p:sp>
      <p:pic>
        <p:nvPicPr>
          <p:cNvPr id="5" name="Picture 2" descr="Billedresultat for pandelapperne funktio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424" y="2132856"/>
            <a:ext cx="6275977" cy="420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76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4" y="182959"/>
            <a:ext cx="9828430" cy="111244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sz="3600" dirty="0"/>
              <a:t>Hvordan kan </a:t>
            </a:r>
            <a:r>
              <a:rPr lang="da-DK" sz="3600" i="1" dirty="0"/>
              <a:t>vi</a:t>
            </a:r>
            <a:r>
              <a:rPr lang="da-DK" sz="3600" dirty="0"/>
              <a:t> bruge det…?</a:t>
            </a:r>
          </a:p>
        </p:txBody>
      </p:sp>
      <p:pic>
        <p:nvPicPr>
          <p:cNvPr id="9218" name="Picture 2" descr="Billedresultat for minds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55" y="1988840"/>
            <a:ext cx="6059985" cy="456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52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vle 16 x 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29469_TF02804846_TF02804846" id="{745A97AB-20DD-48C4-B838-3AE64DD49447}" vid="{FB828B64-C554-4399-8AB5-A38029D46215}"/>
    </a:ext>
  </a:extLst>
</a:theme>
</file>

<file path=ppt/theme/theme2.xml><?xml version="1.0" encoding="utf-8"?>
<a:theme xmlns:a="http://schemas.openxmlformats.org/drawingml/2006/main" name="Office-tema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5c94250b-a1be-4f5b-9852-d4ef7d7394ee" xsi:nil="true"/>
    <Teachers xmlns="5c94250b-a1be-4f5b-9852-d4ef7d7394ee">
      <UserInfo>
        <DisplayName/>
        <AccountId xsi:nil="true"/>
        <AccountType/>
      </UserInfo>
    </Teachers>
    <Has_Teacher_Only_SectionGroup xmlns="5c94250b-a1be-4f5b-9852-d4ef7d7394ee" xsi:nil="true"/>
    <TeamsChannelId xmlns="5c94250b-a1be-4f5b-9852-d4ef7d7394ee" xsi:nil="true"/>
    <Math_Settings xmlns="5c94250b-a1be-4f5b-9852-d4ef7d7394ee" xsi:nil="true"/>
    <DefaultSectionNames xmlns="5c94250b-a1be-4f5b-9852-d4ef7d7394ee" xsi:nil="true"/>
    <Is_Collaboration_Space_Locked xmlns="5c94250b-a1be-4f5b-9852-d4ef7d7394ee" xsi:nil="true"/>
    <Invited_Teachers xmlns="5c94250b-a1be-4f5b-9852-d4ef7d7394ee" xsi:nil="true"/>
    <Invited_Students xmlns="5c94250b-a1be-4f5b-9852-d4ef7d7394ee" xsi:nil="true"/>
    <Owner xmlns="5c94250b-a1be-4f5b-9852-d4ef7d7394ee">
      <UserInfo>
        <DisplayName/>
        <AccountId xsi:nil="true"/>
        <AccountType/>
      </UserInfo>
    </Owner>
    <Students xmlns="5c94250b-a1be-4f5b-9852-d4ef7d7394ee">
      <UserInfo>
        <DisplayName/>
        <AccountId xsi:nil="true"/>
        <AccountType/>
      </UserInfo>
    </Students>
    <NotebookType xmlns="5c94250b-a1be-4f5b-9852-d4ef7d7394ee" xsi:nil="true"/>
    <CultureName xmlns="5c94250b-a1be-4f5b-9852-d4ef7d7394ee" xsi:nil="true"/>
    <Student_Groups xmlns="5c94250b-a1be-4f5b-9852-d4ef7d7394ee">
      <UserInfo>
        <DisplayName/>
        <AccountId xsi:nil="true"/>
        <AccountType/>
      </UserInfo>
    </Student_Groups>
    <LMS_Mappings xmlns="5c94250b-a1be-4f5b-9852-d4ef7d7394ee" xsi:nil="true"/>
    <IsNotebookLocked xmlns="5c94250b-a1be-4f5b-9852-d4ef7d7394ee" xsi:nil="true"/>
    <Distribution_Groups xmlns="5c94250b-a1be-4f5b-9852-d4ef7d7394ee" xsi:nil="true"/>
    <Templates xmlns="5c94250b-a1be-4f5b-9852-d4ef7d7394ee" xsi:nil="true"/>
    <Self_Registration_Enabled xmlns="5c94250b-a1be-4f5b-9852-d4ef7d7394ee" xsi:nil="true"/>
    <AppVersion xmlns="5c94250b-a1be-4f5b-9852-d4ef7d7394e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684146106A57F419491BDE6CB62D85D" ma:contentTypeVersion="33" ma:contentTypeDescription="Opret et nyt dokument." ma:contentTypeScope="" ma:versionID="157930962824c2a7d4b79b8e2896a764">
  <xsd:schema xmlns:xsd="http://www.w3.org/2001/XMLSchema" xmlns:xs="http://www.w3.org/2001/XMLSchema" xmlns:p="http://schemas.microsoft.com/office/2006/metadata/properties" xmlns:ns3="5c94250b-a1be-4f5b-9852-d4ef7d7394ee" xmlns:ns4="5d3f0f32-ca67-44ea-95bc-1f0712a4b246" targetNamespace="http://schemas.microsoft.com/office/2006/metadata/properties" ma:root="true" ma:fieldsID="0cc4ec5f9d1c9b04988112ad11ad66a9" ns3:_="" ns4:_="">
    <xsd:import namespace="5c94250b-a1be-4f5b-9852-d4ef7d7394ee"/>
    <xsd:import namespace="5d3f0f32-ca67-44ea-95bc-1f0712a4b246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TeamsChannelId" minOccurs="0"/>
                <xsd:element ref="ns3:Math_Settings" minOccurs="0"/>
                <xsd:element ref="ns3:Distribution_Groups" minOccurs="0"/>
                <xsd:element ref="ns3:LMS_Mappings" minOccurs="0"/>
                <xsd:element ref="ns3:IsNotebookLoc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94250b-a1be-4f5b-9852-d4ef7d7394ee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Tags" ma:internalName="MediaServiceAutoTags" ma:readOnly="true">
      <xsd:simpleType>
        <xsd:restriction base="dms:Text"/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0" nillable="true" ma:displayName="Location" ma:internalName="MediaServiceLocation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eamsChannelId" ma:index="36" nillable="true" ma:displayName="Teams Channel Id" ma:internalName="TeamsChannelId">
      <xsd:simpleType>
        <xsd:restriction base="dms:Text"/>
      </xsd:simpleType>
    </xsd:element>
    <xsd:element name="Math_Settings" ma:index="37" nillable="true" ma:displayName="Math Settings" ma:internalName="Math_Settings">
      <xsd:simpleType>
        <xsd:restriction base="dms:Text"/>
      </xsd:simpleType>
    </xsd:element>
    <xsd:element name="Distribution_Groups" ma:index="3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9" nillable="true" ma:displayName="LMS Mappings" ma:internalName="LMS_Mappings">
      <xsd:simpleType>
        <xsd:restriction base="dms:Note">
          <xsd:maxLength value="255"/>
        </xsd:restriction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3f0f32-ca67-44ea-95bc-1f0712a4b246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7A9208-EB50-49E4-8096-2956EC9B71BE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5c94250b-a1be-4f5b-9852-d4ef7d7394ee"/>
    <ds:schemaRef ds:uri="http://schemas.microsoft.com/office/infopath/2007/PartnerControls"/>
    <ds:schemaRef ds:uri="http://purl.org/dc/terms/"/>
    <ds:schemaRef ds:uri="5d3f0f32-ca67-44ea-95bc-1f0712a4b246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188939E-DBA9-46B9-8C78-7F8C240134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4DC38F-B7E0-4DE6-89F8-7ED6170D5E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94250b-a1be-4f5b-9852-d4ef7d7394ee"/>
    <ds:schemaRef ds:uri="5d3f0f32-ca67-44ea-95bc-1f0712a4b2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Præsentation af tavleundervisning (widescreen)</Template>
  <TotalTime>1651</TotalTime>
  <Words>241</Words>
  <Application>Microsoft Office PowerPoint</Application>
  <PresentationFormat>Brugerdefineret</PresentationFormat>
  <Paragraphs>89</Paragraphs>
  <Slides>23</Slides>
  <Notes>20</Notes>
  <HiddenSlides>0</HiddenSlides>
  <MMClips>2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7" baseType="lpstr">
      <vt:lpstr>Arial</vt:lpstr>
      <vt:lpstr>Consolas</vt:lpstr>
      <vt:lpstr>Corbel</vt:lpstr>
      <vt:lpstr>Tavle 16 x 9</vt:lpstr>
      <vt:lpstr>Mindset</vt:lpstr>
      <vt:lpstr>Inden vi starter: Mindset spørgeskema</vt:lpstr>
      <vt:lpstr>Introduktion til mindset </vt:lpstr>
      <vt:lpstr>Fixed mindset:                   </vt:lpstr>
      <vt:lpstr>Growth mindset:                   </vt:lpstr>
      <vt:lpstr>Øvelse </vt:lpstr>
      <vt:lpstr>PowerPoint-præsentation</vt:lpstr>
      <vt:lpstr>PowerPoint-præsentation</vt:lpstr>
      <vt:lpstr>Refleksion</vt:lpstr>
      <vt:lpstr>Men…</vt:lpstr>
      <vt:lpstr>Hvordan føles det at lære?</vt:lpstr>
      <vt:lpstr>Læringskurve</vt:lpstr>
      <vt:lpstr>PowerPoint-præsentation</vt:lpstr>
      <vt:lpstr>Hjernen</vt:lpstr>
      <vt:lpstr>Hjernen</vt:lpstr>
      <vt:lpstr>Hjernen</vt:lpstr>
      <vt:lpstr>Hukommelse</vt:lpstr>
      <vt:lpstr>Nøglen til læring</vt:lpstr>
      <vt:lpstr>Behovskontrol og viljestyrke</vt:lpstr>
      <vt:lpstr>Behovskontrol og viljestyrke</vt:lpstr>
      <vt:lpstr>Men…</vt:lpstr>
      <vt:lpstr>Husk pandelapperne…</vt:lpstr>
      <vt:lpstr>Hvordan kan vi bruge det…?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Titellayout</dc:title>
  <dc:creator>Britt Møldrup</dc:creator>
  <cp:lastModifiedBy>Britt Møldrup</cp:lastModifiedBy>
  <cp:revision>60</cp:revision>
  <dcterms:created xsi:type="dcterms:W3CDTF">2018-08-28T20:30:44Z</dcterms:created>
  <dcterms:modified xsi:type="dcterms:W3CDTF">2025-03-20T19:35:59Z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0x010100C684146106A57F419491BDE6CB62D85D</vt:lpwstr>
  </property>
</Properties>
</file>