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1" r:id="rId5"/>
    <p:sldId id="260" r:id="rId6"/>
    <p:sldId id="262" r:id="rId7"/>
    <p:sldId id="263" r:id="rId8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4943F35-D5B0-F94D-ABB1-9CC5D8892976}" v="3" dt="2025-03-24T12:04:53.9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16"/>
    <p:restoredTop sz="94751"/>
  </p:normalViewPr>
  <p:slideViewPr>
    <p:cSldViewPr snapToGrid="0">
      <p:cViewPr varScale="1">
        <p:scale>
          <a:sx n="119" d="100"/>
          <a:sy n="119" d="100"/>
        </p:scale>
        <p:origin x="52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lara Jensen" userId="5e70cf2d-534e-4b57-be02-6afb43ed7e61" providerId="ADAL" clId="{7EA8B961-AB60-A847-A2C7-E1361DD28EFD}"/>
    <pc:docChg chg="custSel delSld modSld">
      <pc:chgData name="Klara Jensen" userId="5e70cf2d-534e-4b57-be02-6afb43ed7e61" providerId="ADAL" clId="{7EA8B961-AB60-A847-A2C7-E1361DD28EFD}" dt="2024-04-05T10:48:11.004" v="47" actId="20577"/>
      <pc:docMkLst>
        <pc:docMk/>
      </pc:docMkLst>
      <pc:sldChg chg="modSp mod">
        <pc:chgData name="Klara Jensen" userId="5e70cf2d-534e-4b57-be02-6afb43ed7e61" providerId="ADAL" clId="{7EA8B961-AB60-A847-A2C7-E1361DD28EFD}" dt="2024-04-05T10:47:35.295" v="26" actId="5793"/>
        <pc:sldMkLst>
          <pc:docMk/>
          <pc:sldMk cId="429229179" sldId="257"/>
        </pc:sldMkLst>
      </pc:sldChg>
      <pc:sldChg chg="modSp mod">
        <pc:chgData name="Klara Jensen" userId="5e70cf2d-534e-4b57-be02-6afb43ed7e61" providerId="ADAL" clId="{7EA8B961-AB60-A847-A2C7-E1361DD28EFD}" dt="2024-04-05T10:48:11.004" v="47" actId="20577"/>
        <pc:sldMkLst>
          <pc:docMk/>
          <pc:sldMk cId="3639846739" sldId="258"/>
        </pc:sldMkLst>
      </pc:sldChg>
      <pc:sldChg chg="del">
        <pc:chgData name="Klara Jensen" userId="5e70cf2d-534e-4b57-be02-6afb43ed7e61" providerId="ADAL" clId="{7EA8B961-AB60-A847-A2C7-E1361DD28EFD}" dt="2024-04-04T18:23:11.063" v="8" actId="2696"/>
        <pc:sldMkLst>
          <pc:docMk/>
          <pc:sldMk cId="2306978068" sldId="259"/>
        </pc:sldMkLst>
      </pc:sldChg>
      <pc:sldChg chg="addSp delSp modSp mod">
        <pc:chgData name="Klara Jensen" userId="5e70cf2d-534e-4b57-be02-6afb43ed7e61" providerId="ADAL" clId="{7EA8B961-AB60-A847-A2C7-E1361DD28EFD}" dt="2024-04-04T18:22:30.849" v="7" actId="1076"/>
        <pc:sldMkLst>
          <pc:docMk/>
          <pc:sldMk cId="3733779640" sldId="260"/>
        </pc:sldMkLst>
      </pc:sldChg>
    </pc:docChg>
  </pc:docChgLst>
  <pc:docChgLst>
    <pc:chgData name="Klara Jensen" userId="5e70cf2d-534e-4b57-be02-6afb43ed7e61" providerId="ADAL" clId="{D4943F35-D5B0-F94D-ABB1-9CC5D8892976}"/>
    <pc:docChg chg="custSel addSld modSld sldOrd">
      <pc:chgData name="Klara Jensen" userId="5e70cf2d-534e-4b57-be02-6afb43ed7e61" providerId="ADAL" clId="{D4943F35-D5B0-F94D-ABB1-9CC5D8892976}" dt="2025-03-24T12:35:18.736" v="931" actId="20577"/>
      <pc:docMkLst>
        <pc:docMk/>
      </pc:docMkLst>
      <pc:sldChg chg="modSp mod">
        <pc:chgData name="Klara Jensen" userId="5e70cf2d-534e-4b57-be02-6afb43ed7e61" providerId="ADAL" clId="{D4943F35-D5B0-F94D-ABB1-9CC5D8892976}" dt="2025-03-24T12:03:41.813" v="30" actId="20577"/>
        <pc:sldMkLst>
          <pc:docMk/>
          <pc:sldMk cId="429229179" sldId="257"/>
        </pc:sldMkLst>
        <pc:spChg chg="mod">
          <ac:chgData name="Klara Jensen" userId="5e70cf2d-534e-4b57-be02-6afb43ed7e61" providerId="ADAL" clId="{D4943F35-D5B0-F94D-ABB1-9CC5D8892976}" dt="2025-03-24T12:03:41.813" v="30" actId="20577"/>
          <ac:spMkLst>
            <pc:docMk/>
            <pc:sldMk cId="429229179" sldId="257"/>
            <ac:spMk id="3" creationId="{B7BD90C4-7604-92B4-ABA1-22259D66F840}"/>
          </ac:spMkLst>
        </pc:spChg>
      </pc:sldChg>
      <pc:sldChg chg="modSp mod">
        <pc:chgData name="Klara Jensen" userId="5e70cf2d-534e-4b57-be02-6afb43ed7e61" providerId="ADAL" clId="{D4943F35-D5B0-F94D-ABB1-9CC5D8892976}" dt="2025-03-24T12:07:35.780" v="227" actId="20577"/>
        <pc:sldMkLst>
          <pc:docMk/>
          <pc:sldMk cId="3639846739" sldId="258"/>
        </pc:sldMkLst>
        <pc:spChg chg="mod">
          <ac:chgData name="Klara Jensen" userId="5e70cf2d-534e-4b57-be02-6afb43ed7e61" providerId="ADAL" clId="{D4943F35-D5B0-F94D-ABB1-9CC5D8892976}" dt="2025-03-24T12:07:35.780" v="227" actId="20577"/>
          <ac:spMkLst>
            <pc:docMk/>
            <pc:sldMk cId="3639846739" sldId="258"/>
            <ac:spMk id="3" creationId="{12CBBB42-7AAB-9BB1-EA08-AB2013C4652E}"/>
          </ac:spMkLst>
        </pc:spChg>
      </pc:sldChg>
      <pc:sldChg chg="addSp delSp modSp mod">
        <pc:chgData name="Klara Jensen" userId="5e70cf2d-534e-4b57-be02-6afb43ed7e61" providerId="ADAL" clId="{D4943F35-D5B0-F94D-ABB1-9CC5D8892976}" dt="2025-03-24T12:05:22.801" v="63" actId="1076"/>
        <pc:sldMkLst>
          <pc:docMk/>
          <pc:sldMk cId="3733779640" sldId="260"/>
        </pc:sldMkLst>
        <pc:spChg chg="add mod">
          <ac:chgData name="Klara Jensen" userId="5e70cf2d-534e-4b57-be02-6afb43ed7e61" providerId="ADAL" clId="{D4943F35-D5B0-F94D-ABB1-9CC5D8892976}" dt="2025-03-24T12:05:18.105" v="62" actId="20577"/>
          <ac:spMkLst>
            <pc:docMk/>
            <pc:sldMk cId="3733779640" sldId="260"/>
            <ac:spMk id="5" creationId="{A994FF6A-62C5-8AC7-7C95-B26D607370A9}"/>
          </ac:spMkLst>
        </pc:spChg>
        <pc:spChg chg="add mod">
          <ac:chgData name="Klara Jensen" userId="5e70cf2d-534e-4b57-be02-6afb43ed7e61" providerId="ADAL" clId="{D4943F35-D5B0-F94D-ABB1-9CC5D8892976}" dt="2025-03-24T12:05:22.801" v="63" actId="1076"/>
          <ac:spMkLst>
            <pc:docMk/>
            <pc:sldMk cId="3733779640" sldId="260"/>
            <ac:spMk id="6" creationId="{8D229F6D-9DCF-CDB2-1AA4-E0A3F3530285}"/>
          </ac:spMkLst>
        </pc:spChg>
        <pc:picChg chg="add mod">
          <ac:chgData name="Klara Jensen" userId="5e70cf2d-534e-4b57-be02-6afb43ed7e61" providerId="ADAL" clId="{D4943F35-D5B0-F94D-ABB1-9CC5D8892976}" dt="2025-03-24T12:04:24.159" v="32"/>
          <ac:picMkLst>
            <pc:docMk/>
            <pc:sldMk cId="3733779640" sldId="260"/>
            <ac:picMk id="4" creationId="{CBDA6EC3-2FE8-F031-A4AA-992CAE1D518A}"/>
          </ac:picMkLst>
        </pc:picChg>
        <pc:picChg chg="del">
          <ac:chgData name="Klara Jensen" userId="5e70cf2d-534e-4b57-be02-6afb43ed7e61" providerId="ADAL" clId="{D4943F35-D5B0-F94D-ABB1-9CC5D8892976}" dt="2025-03-24T12:04:15.134" v="31" actId="478"/>
          <ac:picMkLst>
            <pc:docMk/>
            <pc:sldMk cId="3733779640" sldId="260"/>
            <ac:picMk id="9" creationId="{A804F33E-4F68-7B86-22C3-EE0491F5F7FF}"/>
          </ac:picMkLst>
        </pc:picChg>
      </pc:sldChg>
      <pc:sldChg chg="modSp new mod ord">
        <pc:chgData name="Klara Jensen" userId="5e70cf2d-534e-4b57-be02-6afb43ed7e61" providerId="ADAL" clId="{D4943F35-D5B0-F94D-ABB1-9CC5D8892976}" dt="2025-03-24T12:09:05.292" v="266" actId="20577"/>
        <pc:sldMkLst>
          <pc:docMk/>
          <pc:sldMk cId="1043245817" sldId="261"/>
        </pc:sldMkLst>
        <pc:spChg chg="mod">
          <ac:chgData name="Klara Jensen" userId="5e70cf2d-534e-4b57-be02-6afb43ed7e61" providerId="ADAL" clId="{D4943F35-D5B0-F94D-ABB1-9CC5D8892976}" dt="2025-03-24T12:09:05.292" v="266" actId="20577"/>
          <ac:spMkLst>
            <pc:docMk/>
            <pc:sldMk cId="1043245817" sldId="261"/>
            <ac:spMk id="2" creationId="{45E7D09C-F53A-1DE1-AD86-F6F1665D8016}"/>
          </ac:spMkLst>
        </pc:spChg>
      </pc:sldChg>
      <pc:sldChg chg="modSp new mod">
        <pc:chgData name="Klara Jensen" userId="5e70cf2d-534e-4b57-be02-6afb43ed7e61" providerId="ADAL" clId="{D4943F35-D5B0-F94D-ABB1-9CC5D8892976}" dt="2025-03-24T12:12:44.316" v="411" actId="20577"/>
        <pc:sldMkLst>
          <pc:docMk/>
          <pc:sldMk cId="2236315474" sldId="262"/>
        </pc:sldMkLst>
        <pc:spChg chg="mod">
          <ac:chgData name="Klara Jensen" userId="5e70cf2d-534e-4b57-be02-6afb43ed7e61" providerId="ADAL" clId="{D4943F35-D5B0-F94D-ABB1-9CC5D8892976}" dt="2025-03-24T12:12:05.888" v="310" actId="20577"/>
          <ac:spMkLst>
            <pc:docMk/>
            <pc:sldMk cId="2236315474" sldId="262"/>
            <ac:spMk id="2" creationId="{2FC15B4C-FD65-A2CA-57BC-3578AE5ACB58}"/>
          </ac:spMkLst>
        </pc:spChg>
        <pc:spChg chg="mod">
          <ac:chgData name="Klara Jensen" userId="5e70cf2d-534e-4b57-be02-6afb43ed7e61" providerId="ADAL" clId="{D4943F35-D5B0-F94D-ABB1-9CC5D8892976}" dt="2025-03-24T12:12:44.316" v="411" actId="20577"/>
          <ac:spMkLst>
            <pc:docMk/>
            <pc:sldMk cId="2236315474" sldId="262"/>
            <ac:spMk id="3" creationId="{3614B251-7D52-933C-A67E-F21031AE9518}"/>
          </ac:spMkLst>
        </pc:spChg>
      </pc:sldChg>
      <pc:sldChg chg="modSp new mod">
        <pc:chgData name="Klara Jensen" userId="5e70cf2d-534e-4b57-be02-6afb43ed7e61" providerId="ADAL" clId="{D4943F35-D5B0-F94D-ABB1-9CC5D8892976}" dt="2025-03-24T12:35:18.736" v="931" actId="20577"/>
        <pc:sldMkLst>
          <pc:docMk/>
          <pc:sldMk cId="1040437703" sldId="263"/>
        </pc:sldMkLst>
        <pc:spChg chg="mod">
          <ac:chgData name="Klara Jensen" userId="5e70cf2d-534e-4b57-be02-6afb43ed7e61" providerId="ADAL" clId="{D4943F35-D5B0-F94D-ABB1-9CC5D8892976}" dt="2025-03-24T12:32:01.786" v="626" actId="20577"/>
          <ac:spMkLst>
            <pc:docMk/>
            <pc:sldMk cId="1040437703" sldId="263"/>
            <ac:spMk id="2" creationId="{BC257BFF-7A3B-F721-82A1-19705D952DF1}"/>
          </ac:spMkLst>
        </pc:spChg>
        <pc:spChg chg="mod">
          <ac:chgData name="Klara Jensen" userId="5e70cf2d-534e-4b57-be02-6afb43ed7e61" providerId="ADAL" clId="{D4943F35-D5B0-F94D-ABB1-9CC5D8892976}" dt="2025-03-24T12:35:18.736" v="931" actId="20577"/>
          <ac:spMkLst>
            <pc:docMk/>
            <pc:sldMk cId="1040437703" sldId="263"/>
            <ac:spMk id="3" creationId="{970238A4-30E5-C416-AE5A-87411D7DE6F8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5DE88C-A9C3-635C-6D1E-B9E95CF845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ADBDBEF8-6525-F368-A7B9-017FB93199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4606D4D-E3DC-A9AE-22F3-F711B6F34E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3EC49-A5FD-B943-9314-952CC6E3C2AE}" type="datetimeFigureOut">
              <a:rPr lang="da-DK" smtClean="0"/>
              <a:t>24.03.2025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F8E2162-6AF0-BDF8-8EB2-8ACFE7F22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9C551D9-93F1-0782-142F-CACA3013F1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97DEE-6619-4245-9CBE-F05DC27AAA9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634936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F4B61F-135F-7696-3683-AA72ADAB1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AAF4A17-41BB-E84C-F085-34CC6E346F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B411895-62FF-40AF-0CB0-2D7C553E9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3EC49-A5FD-B943-9314-952CC6E3C2AE}" type="datetimeFigureOut">
              <a:rPr lang="da-DK" smtClean="0"/>
              <a:t>24.03.2025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4C43F64-F03E-B8EA-EA54-669ED2C3F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64DBE31-C9E8-4ED8-8665-6A48848AF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97DEE-6619-4245-9CBE-F05DC27AAA9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40081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AC7959-4A08-681E-D287-CF7CA8934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46684FA-F5DF-DE1D-4A04-0FF2DD32BE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63A1A27-63AB-7F47-62A8-FF1021AB9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3EC49-A5FD-B943-9314-952CC6E3C2AE}" type="datetimeFigureOut">
              <a:rPr lang="da-DK" smtClean="0"/>
              <a:t>24.03.2025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DFEC90D-273B-05F4-86D6-D0F11808EC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CCFC193-E02A-201C-BBD6-26B3005C6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97DEE-6619-4245-9CBE-F05DC27AAA9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70259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9866C1-2384-C8E0-01B5-F7687808D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EB03BEF-9BF3-8BB2-CD22-95E338EBBE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522D87EE-ACDD-BE8D-902F-D6D7B5B1AF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A5873B5B-DFFF-0095-5123-F244BB3A28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3EC49-A5FD-B943-9314-952CC6E3C2AE}" type="datetimeFigureOut">
              <a:rPr lang="da-DK" smtClean="0"/>
              <a:t>24.03.2025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21AC6EAD-974D-2D4B-C5C1-B6A6710AC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E2ACE36-2EE9-1891-732F-27A9CCF807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97DEE-6619-4245-9CBE-F05DC27AAA9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42011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30C18D-65A4-2E53-49F1-7D9D458B8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D6230FD-B14E-C9E1-02B6-E6D30925FD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15C3164C-A6E1-2B7D-63F2-72CA2E0118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2486F80B-4F0E-2BF4-1101-08AEC25055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48A3365C-2FC7-F282-2054-298FCE403F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82A6D755-DC17-5E01-39E6-046A74E9E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3EC49-A5FD-B943-9314-952CC6E3C2AE}" type="datetimeFigureOut">
              <a:rPr lang="da-DK" smtClean="0"/>
              <a:t>24.03.2025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EF1F3338-874B-FE5E-5C10-B20A85391B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0D0CF8FB-DCE9-5866-9DC6-5007B5579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97DEE-6619-4245-9CBE-F05DC27AAA9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41865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3A82D7-0B49-E268-D5A7-12BE20B51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C5D1D7D4-8D94-AA89-E565-AEFB3DFE50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3EC49-A5FD-B943-9314-952CC6E3C2AE}" type="datetimeFigureOut">
              <a:rPr lang="da-DK" smtClean="0"/>
              <a:t>24.03.2025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B2587B15-1641-1A2C-6987-06581CF21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2F0AC57D-6D85-0E10-B706-9051C98AD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97DEE-6619-4245-9CBE-F05DC27AAA9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883557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F1FA9F7E-8655-1AD1-354E-8E4CFDBFD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3EC49-A5FD-B943-9314-952CC6E3C2AE}" type="datetimeFigureOut">
              <a:rPr lang="da-DK" smtClean="0"/>
              <a:t>24.03.2025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E8B1D938-3BA1-E253-6015-10A77244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91827708-510E-FD4F-C294-C04679316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97DEE-6619-4245-9CBE-F05DC27AAA9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67391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011BFD-30A0-BAAC-8EE8-080582064A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FC47019-93E3-A8B1-DEA8-AAB44508EA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45FA1B6F-86E7-D92B-7C2F-C7BC8AB404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1E2197F-488D-99DB-C6BB-292D06478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3EC49-A5FD-B943-9314-952CC6E3C2AE}" type="datetimeFigureOut">
              <a:rPr lang="da-DK" smtClean="0"/>
              <a:t>24.03.2025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9EF75EED-81E9-3F59-36D0-6190E3D11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F835B5E-646D-90B8-500F-48D1E6247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97DEE-6619-4245-9CBE-F05DC27AAA9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292177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6CACB9-C44A-5249-13C0-F33326EAE7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D8C6F522-4E3F-12FE-9DD8-3161052CAD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E963EB2B-3812-8B3F-32EF-248C4DCF06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BB539C4-0C73-20FB-D4FB-3EF9A853B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3EC49-A5FD-B943-9314-952CC6E3C2AE}" type="datetimeFigureOut">
              <a:rPr lang="da-DK" smtClean="0"/>
              <a:t>24.03.2025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95E3145C-6A1E-9398-E176-9EA02EB74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EE9DFF6E-C30F-303E-655C-545E72386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97DEE-6619-4245-9CBE-F05DC27AAA9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914528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F79FEF-789F-50F4-1D1D-D5D48F8C0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3F0B7723-BD5F-A32A-4E10-0539431433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110D182-5198-ACC5-B3F8-256138FC6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3EC49-A5FD-B943-9314-952CC6E3C2AE}" type="datetimeFigureOut">
              <a:rPr lang="da-DK" smtClean="0"/>
              <a:t>24.03.2025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964251A-9B54-DBA9-6C58-1E238326A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E80D513-7440-E3E3-5B53-411F30484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97DEE-6619-4245-9CBE-F05DC27AAA9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59615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102462D0-10FA-5022-39D6-AE56A1501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2DDCA776-FBF9-3B55-B1AF-9AB08DDC4B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AF00FBF-BCED-B777-1388-1622BA606C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3EC49-A5FD-B943-9314-952CC6E3C2AE}" type="datetimeFigureOut">
              <a:rPr lang="da-DK" smtClean="0"/>
              <a:t>24.03.2025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C9AFB31-B8CC-C4F5-7D52-AABFA9174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CF7800A-37D2-7CB0-DDE7-644B74B92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97DEE-6619-4245-9CBE-F05DC27AAA9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79542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00D011F3-BCE6-F842-0B51-81CAE12568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8335861-EC3C-F64A-A0BC-DD6F3B05C8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1FD6888-BF3E-F0FF-8974-DB7EAA7809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363EC49-A5FD-B943-9314-952CC6E3C2AE}" type="datetimeFigureOut">
              <a:rPr lang="da-DK" smtClean="0"/>
              <a:t>24.03.2025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C4AB22E-7D62-BE1D-515B-A81CB61575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851E1C0-7E60-BA8B-FEBF-615F14B552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6497DEE-6619-4245-9CBE-F05DC27AAA9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90772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24EB32-2F6D-D10E-C6BD-94F7E60E333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Fotosyntese og respiration (databehandling)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1FE13CF0-5ECA-7A17-F617-10D2AC09643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028990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9567FE-B94E-06F5-2A24-634C04DAD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Plan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7BD90C4-7604-92B4-ABA1-22259D66F8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Dagens figur</a:t>
            </a:r>
          </a:p>
          <a:p>
            <a:r>
              <a:rPr lang="da-DK" dirty="0"/>
              <a:t>Aflæsning af resultater + databehandling</a:t>
            </a:r>
          </a:p>
          <a:p>
            <a:r>
              <a:rPr lang="da-DK" dirty="0" err="1"/>
              <a:t>Carbons</a:t>
            </a:r>
            <a:r>
              <a:rPr lang="da-DK" dirty="0"/>
              <a:t> kredsløb</a:t>
            </a: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292291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791032-4E4D-163C-2EA5-6470EA1B9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Dagens figur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2CBBB42-7AAB-9BB1-EA08-AB2013C465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190997" cy="4351338"/>
          </a:xfrm>
        </p:spPr>
        <p:txBody>
          <a:bodyPr/>
          <a:lstStyle/>
          <a:p>
            <a:r>
              <a:rPr lang="da-DK" dirty="0"/>
              <a:t>Hvad viser figurerne?</a:t>
            </a:r>
          </a:p>
          <a:p>
            <a:r>
              <a:rPr lang="da-DK" dirty="0"/>
              <a:t>Hvilke organismer udfører respiration og fotosyntese, og hvor foregår processerne i cellen?</a:t>
            </a:r>
          </a:p>
          <a:p>
            <a:r>
              <a:rPr lang="da-DK" dirty="0"/>
              <a:t>Hvad er formålet med respiration og fotosyntese?</a:t>
            </a:r>
          </a:p>
          <a:p>
            <a:endParaRPr lang="da-DK" dirty="0"/>
          </a:p>
        </p:txBody>
      </p:sp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630EA96C-B104-C3C6-3C3C-3167E5F088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197" y="88268"/>
            <a:ext cx="6905625" cy="2950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3E784DA3-2932-2CB9-B4A1-E1B41D0300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5986" y="3173381"/>
            <a:ext cx="5648325" cy="3438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8467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E7D09C-F53A-1DE1-AD86-F6F1665D8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Opsamling på diskussionsspørgsmål 1-3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0E48258-0CBB-AF54-7E35-F82DC3D0A0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432458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D6292AE-1E89-C0CD-F89C-79694F6865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Grupper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33D7A05-F694-163D-BCDA-4A3FCFF59C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CBDA6EC3-2FE8-F031-A4AA-992CAE1D51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6025" y="1781969"/>
            <a:ext cx="7772400" cy="4813795"/>
          </a:xfrm>
          <a:prstGeom prst="rect">
            <a:avLst/>
          </a:prstGeom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A994FF6A-62C5-8AC7-7C95-B26D607370A9}"/>
              </a:ext>
            </a:extLst>
          </p:cNvPr>
          <p:cNvSpPr txBox="1"/>
          <p:nvPr/>
        </p:nvSpPr>
        <p:spPr>
          <a:xfrm>
            <a:off x="2486025" y="1414463"/>
            <a:ext cx="2600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Glas 1, 3, 5, 7 (lys):</a:t>
            </a: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8D229F6D-9DCF-CDB2-1AA4-E0A3F3530285}"/>
              </a:ext>
            </a:extLst>
          </p:cNvPr>
          <p:cNvSpPr txBox="1"/>
          <p:nvPr/>
        </p:nvSpPr>
        <p:spPr>
          <a:xfrm>
            <a:off x="7658100" y="1456293"/>
            <a:ext cx="2600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Glas 2, 4, 6, 8 (mørke):</a:t>
            </a:r>
          </a:p>
        </p:txBody>
      </p:sp>
    </p:spTree>
    <p:extLst>
      <p:ext uri="{BB962C8B-B14F-4D97-AF65-F5344CB8AC3E}">
        <p14:creationId xmlns:p14="http://schemas.microsoft.com/office/powerpoint/2010/main" val="37337796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C15B4C-FD65-A2CA-57BC-3578AE5AC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Aflæsning af resultater og databehandling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614B251-7D52-933C-A67E-F21031AE95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Aflæs forsøgsresultater og skriv dem ind i skemaet</a:t>
            </a:r>
          </a:p>
          <a:p>
            <a:r>
              <a:rPr lang="da-DK" dirty="0"/>
              <a:t>Besvar diskussionsspørgsmål 4-5.</a:t>
            </a:r>
          </a:p>
        </p:txBody>
      </p:sp>
    </p:spTree>
    <p:extLst>
      <p:ext uri="{BB962C8B-B14F-4D97-AF65-F5344CB8AC3E}">
        <p14:creationId xmlns:p14="http://schemas.microsoft.com/office/powerpoint/2010/main" val="22363154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257BFF-7A3B-F721-82A1-19705D952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Carbons</a:t>
            </a:r>
            <a:r>
              <a:rPr lang="da-DK" dirty="0"/>
              <a:t> kredsløb (læseøvelse)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70238A4-30E5-C416-AE5A-87411D7DE6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b="1" dirty="0"/>
              <a:t>Tekst: </a:t>
            </a:r>
            <a:r>
              <a:rPr lang="da-DK" dirty="0"/>
              <a:t>s. 29 (fra overskriften ‘</a:t>
            </a:r>
            <a:r>
              <a:rPr lang="da-DK" dirty="0" err="1"/>
              <a:t>Carbons</a:t>
            </a:r>
            <a:r>
              <a:rPr lang="da-DK" dirty="0"/>
              <a:t> kredsløb’) til og med s. 31.</a:t>
            </a:r>
          </a:p>
          <a:p>
            <a:r>
              <a:rPr lang="da-DK" b="1" dirty="0"/>
              <a:t>Læsefokus: </a:t>
            </a:r>
            <a:r>
              <a:rPr lang="da-DK" dirty="0"/>
              <a:t>At forstå </a:t>
            </a:r>
            <a:r>
              <a:rPr lang="da-DK" dirty="0" err="1"/>
              <a:t>carbons</a:t>
            </a:r>
            <a:r>
              <a:rPr lang="da-DK" dirty="0"/>
              <a:t> kredsløb og kende begrebet drivhuseffekt.</a:t>
            </a:r>
          </a:p>
          <a:p>
            <a:r>
              <a:rPr lang="da-DK" b="1" dirty="0"/>
              <a:t>Under læsning: </a:t>
            </a:r>
            <a:r>
              <a:rPr lang="da-DK" dirty="0"/>
              <a:t>Hver gang der henvises til en figur i brødteksten, så stop op og snak med </a:t>
            </a:r>
            <a:r>
              <a:rPr lang="da-DK"/>
              <a:t>din sidemakker </a:t>
            </a:r>
            <a:r>
              <a:rPr lang="da-DK" dirty="0"/>
              <a:t>om, hvad figuren viser.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404377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150</Words>
  <Application>Microsoft Macintosh PowerPoint</Application>
  <PresentationFormat>Widescreen</PresentationFormat>
  <Paragraphs>20</Paragraphs>
  <Slides>7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Office-tema</vt:lpstr>
      <vt:lpstr>Fotosyntese og respiration (databehandling)</vt:lpstr>
      <vt:lpstr>Plan</vt:lpstr>
      <vt:lpstr>Dagens figur</vt:lpstr>
      <vt:lpstr>Opsamling på diskussionsspørgsmål 1-3</vt:lpstr>
      <vt:lpstr>Grupper</vt:lpstr>
      <vt:lpstr>Aflæsning af resultater og databehandling</vt:lpstr>
      <vt:lpstr>Carbons kredsløb (læseøvelse)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Fotosyntese og respiration (databehandling)</dc:title>
  <dc:creator>Klara Jensen</dc:creator>
  <cp:lastModifiedBy>Klara Jensen</cp:lastModifiedBy>
  <cp:revision>1</cp:revision>
  <dcterms:created xsi:type="dcterms:W3CDTF">2024-03-07T09:31:01Z</dcterms:created>
  <dcterms:modified xsi:type="dcterms:W3CDTF">2025-03-24T12:35:19Z</dcterms:modified>
</cp:coreProperties>
</file>