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9034D5A-4759-774E-A173-7A8575C0F1FE}" v="12" dt="2025-03-25T18:55:22.91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720"/>
  </p:normalViewPr>
  <p:slideViewPr>
    <p:cSldViewPr snapToGrid="0">
      <p:cViewPr varScale="1">
        <p:scale>
          <a:sx n="105" d="100"/>
          <a:sy n="105" d="100"/>
        </p:scale>
        <p:origin x="84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lara Jensen" userId="5e70cf2d-534e-4b57-be02-6afb43ed7e61" providerId="ADAL" clId="{5E96351A-25E9-F242-9F1D-80A98468FE5D}"/>
    <pc:docChg chg="custSel addSld modSld">
      <pc:chgData name="Klara Jensen" userId="5e70cf2d-534e-4b57-be02-6afb43ed7e61" providerId="ADAL" clId="{5E96351A-25E9-F242-9F1D-80A98468FE5D}" dt="2024-04-05T07:46:55.204" v="532" actId="20577"/>
      <pc:docMkLst>
        <pc:docMk/>
      </pc:docMkLst>
      <pc:sldChg chg="addSp delSp modSp mod">
        <pc:chgData name="Klara Jensen" userId="5e70cf2d-534e-4b57-be02-6afb43ed7e61" providerId="ADAL" clId="{5E96351A-25E9-F242-9F1D-80A98468FE5D}" dt="2024-04-04T07:41:53.453" v="76" actId="20577"/>
        <pc:sldMkLst>
          <pc:docMk/>
          <pc:sldMk cId="1211658656" sldId="258"/>
        </pc:sldMkLst>
      </pc:sldChg>
      <pc:sldChg chg="modSp new mod">
        <pc:chgData name="Klara Jensen" userId="5e70cf2d-534e-4b57-be02-6afb43ed7e61" providerId="ADAL" clId="{5E96351A-25E9-F242-9F1D-80A98468FE5D}" dt="2024-04-04T07:42:16.783" v="126" actId="20577"/>
        <pc:sldMkLst>
          <pc:docMk/>
          <pc:sldMk cId="3486645704" sldId="259"/>
        </pc:sldMkLst>
      </pc:sldChg>
      <pc:sldChg chg="modSp new mod">
        <pc:chgData name="Klara Jensen" userId="5e70cf2d-534e-4b57-be02-6afb43ed7e61" providerId="ADAL" clId="{5E96351A-25E9-F242-9F1D-80A98468FE5D}" dt="2024-04-05T07:46:55.204" v="532" actId="20577"/>
        <pc:sldMkLst>
          <pc:docMk/>
          <pc:sldMk cId="2841405777" sldId="260"/>
        </pc:sldMkLst>
      </pc:sldChg>
      <pc:sldChg chg="addSp modSp new mod">
        <pc:chgData name="Klara Jensen" userId="5e70cf2d-534e-4b57-be02-6afb43ed7e61" providerId="ADAL" clId="{5E96351A-25E9-F242-9F1D-80A98468FE5D}" dt="2024-04-04T08:28:18.150" v="530" actId="1076"/>
        <pc:sldMkLst>
          <pc:docMk/>
          <pc:sldMk cId="2979021376" sldId="261"/>
        </pc:sldMkLst>
      </pc:sldChg>
      <pc:sldChg chg="addSp modSp new mod">
        <pc:chgData name="Klara Jensen" userId="5e70cf2d-534e-4b57-be02-6afb43ed7e61" providerId="ADAL" clId="{5E96351A-25E9-F242-9F1D-80A98468FE5D}" dt="2024-04-04T08:28:31.489" v="531" actId="14100"/>
        <pc:sldMkLst>
          <pc:docMk/>
          <pc:sldMk cId="3608545041" sldId="262"/>
        </pc:sldMkLst>
      </pc:sldChg>
    </pc:docChg>
  </pc:docChgLst>
  <pc:docChgLst>
    <pc:chgData name="Klara Jensen" userId="5e70cf2d-534e-4b57-be02-6afb43ed7e61" providerId="ADAL" clId="{09034D5A-4759-774E-A173-7A8575C0F1FE}"/>
    <pc:docChg chg="undo custSel addSld modSld">
      <pc:chgData name="Klara Jensen" userId="5e70cf2d-534e-4b57-be02-6afb43ed7e61" providerId="ADAL" clId="{09034D5A-4759-774E-A173-7A8575C0F1FE}" dt="2025-03-25T18:55:59.885" v="183" actId="20577"/>
      <pc:docMkLst>
        <pc:docMk/>
      </pc:docMkLst>
      <pc:sldChg chg="addSp delSp modSp">
        <pc:chgData name="Klara Jensen" userId="5e70cf2d-534e-4b57-be02-6afb43ed7e61" providerId="ADAL" clId="{09034D5A-4759-774E-A173-7A8575C0F1FE}" dt="2025-03-25T18:54:16.137" v="8" actId="732"/>
        <pc:sldMkLst>
          <pc:docMk/>
          <pc:sldMk cId="3608545041" sldId="262"/>
        </pc:sldMkLst>
        <pc:picChg chg="add mod">
          <ac:chgData name="Klara Jensen" userId="5e70cf2d-534e-4b57-be02-6afb43ed7e61" providerId="ADAL" clId="{09034D5A-4759-774E-A173-7A8575C0F1FE}" dt="2025-03-25T18:54:16.137" v="8" actId="732"/>
          <ac:picMkLst>
            <pc:docMk/>
            <pc:sldMk cId="3608545041" sldId="262"/>
            <ac:picMk id="1026" creationId="{0EC404CE-EB36-0411-8E49-2F647E1D3455}"/>
          </ac:picMkLst>
        </pc:picChg>
        <pc:picChg chg="del">
          <ac:chgData name="Klara Jensen" userId="5e70cf2d-534e-4b57-be02-6afb43ed7e61" providerId="ADAL" clId="{09034D5A-4759-774E-A173-7A8575C0F1FE}" dt="2025-03-25T18:52:51.730" v="0" actId="478"/>
          <ac:picMkLst>
            <pc:docMk/>
            <pc:sldMk cId="3608545041" sldId="262"/>
            <ac:picMk id="3074" creationId="{8CC64520-B555-D4D8-4205-41A0BE1DEF9F}"/>
          </ac:picMkLst>
        </pc:picChg>
      </pc:sldChg>
      <pc:sldChg chg="modSp new mod">
        <pc:chgData name="Klara Jensen" userId="5e70cf2d-534e-4b57-be02-6afb43ed7e61" providerId="ADAL" clId="{09034D5A-4759-774E-A173-7A8575C0F1FE}" dt="2025-03-25T18:55:59.885" v="183" actId="20577"/>
        <pc:sldMkLst>
          <pc:docMk/>
          <pc:sldMk cId="2167946794" sldId="263"/>
        </pc:sldMkLst>
        <pc:spChg chg="mod">
          <ac:chgData name="Klara Jensen" userId="5e70cf2d-534e-4b57-be02-6afb43ed7e61" providerId="ADAL" clId="{09034D5A-4759-774E-A173-7A8575C0F1FE}" dt="2025-03-25T18:55:01.720" v="58" actId="20577"/>
          <ac:spMkLst>
            <pc:docMk/>
            <pc:sldMk cId="2167946794" sldId="263"/>
            <ac:spMk id="2" creationId="{C78A5676-EF1E-241A-8EA9-4EF441762977}"/>
          </ac:spMkLst>
        </pc:spChg>
        <pc:spChg chg="mod">
          <ac:chgData name="Klara Jensen" userId="5e70cf2d-534e-4b57-be02-6afb43ed7e61" providerId="ADAL" clId="{09034D5A-4759-774E-A173-7A8575C0F1FE}" dt="2025-03-25T18:55:59.885" v="183" actId="20577"/>
          <ac:spMkLst>
            <pc:docMk/>
            <pc:sldMk cId="2167946794" sldId="263"/>
            <ac:spMk id="3" creationId="{336379C7-20AE-40EE-DE10-6EEE769FB6B3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BAB5685-2D23-16A0-E4E7-5516103CE2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79643553-7ED7-1180-96FE-7A2DD9FE55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E824458-0BE7-E5D0-9A58-ADEA641A0C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524E9-5A0D-6243-8886-4FA875F6FB4F}" type="datetimeFigureOut">
              <a:rPr lang="da-DK" smtClean="0"/>
              <a:t>25.03.2025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F8B1983-48DE-F3AF-3246-6E812F604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04A9D5D-6D52-726F-9BF6-7A081A8899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D87DF-353C-294A-8E03-ADEB27599C5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593336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CA28EC8-F288-97D5-0A44-15D021BCBF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D6BF062-AE09-FB65-055E-611C27C958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62162CD-E552-7528-0585-A7544A2DCB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524E9-5A0D-6243-8886-4FA875F6FB4F}" type="datetimeFigureOut">
              <a:rPr lang="da-DK" smtClean="0"/>
              <a:t>25.03.2025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66FD7D5-26F6-54BE-236C-3A4DCBA0D2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FBDE674-1C1F-1936-9E8E-F575DFA1CF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D87DF-353C-294A-8E03-ADEB27599C5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113964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19320E-7A8F-33CA-0B72-D41EB47745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6E0B4576-8828-DEFA-50E0-77FB9D2FF1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3355397-63D7-1297-A311-A9B7219189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524E9-5A0D-6243-8886-4FA875F6FB4F}" type="datetimeFigureOut">
              <a:rPr lang="da-DK" smtClean="0"/>
              <a:t>25.03.2025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0A2550B-E047-B511-56F9-0338C3560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52A7C13-1226-ADF0-9895-737B8C253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D87DF-353C-294A-8E03-ADEB27599C5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846885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5775D18-AE05-4D2B-4183-CD0EF8005A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7E97320-1D33-2A51-635A-0F86C47349B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6FEB6CE0-7CD3-360F-2DD4-E97D711C82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23787F10-F4B1-6172-E1FB-564B65B86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524E9-5A0D-6243-8886-4FA875F6FB4F}" type="datetimeFigureOut">
              <a:rPr lang="da-DK" smtClean="0"/>
              <a:t>25.03.2025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0928035C-4A8B-FDAE-084F-506CD5A6E1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99BD06F5-FBF8-D423-E94D-50BAACB4C5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D87DF-353C-294A-8E03-ADEB27599C5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337117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F1B05B8-5829-25B4-8D2B-DF4DC5CAC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702AB1DE-938E-B259-E519-EB2599A5B0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D5B8B031-C289-BC6E-3307-08CE02F8E2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5A787855-FB80-86BC-A62E-9784083471E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C5E5B4CD-944D-1089-75D6-63940A0B09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93A5C0B5-9406-6A55-EDDE-5646EF55A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524E9-5A0D-6243-8886-4FA875F6FB4F}" type="datetimeFigureOut">
              <a:rPr lang="da-DK" smtClean="0"/>
              <a:t>25.03.2025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93BB1D0E-2A59-6B69-2315-32F918FAB6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5FB67C0D-3EC4-5868-E8FC-3DD0633B7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D87DF-353C-294A-8E03-ADEB27599C5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056584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8F5CD83-6C2F-0AD8-D903-9BCE8EE08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2B91D39C-9525-B9F8-1067-340534D92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524E9-5A0D-6243-8886-4FA875F6FB4F}" type="datetimeFigureOut">
              <a:rPr lang="da-DK" smtClean="0"/>
              <a:t>25.03.2025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A3D20C84-3E96-53D0-A0DB-AE3B778385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3549DE13-59F0-74CF-8D72-A4FED04DF1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D87DF-353C-294A-8E03-ADEB27599C5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029854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8E807D89-CE7B-06B2-B855-A79CC99C73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524E9-5A0D-6243-8886-4FA875F6FB4F}" type="datetimeFigureOut">
              <a:rPr lang="da-DK" smtClean="0"/>
              <a:t>25.03.2025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5F63CEE6-CE2D-60C7-31A9-645FD9A3B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53D0BB50-9F7B-C520-7F58-3995377F32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D87DF-353C-294A-8E03-ADEB27599C5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84640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043251-A51C-1D79-FE63-8A76D66A3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A2E7F69-D932-5C51-B104-7B1DABA153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12AC4458-3183-77E7-C8D0-10EC57CCC8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32722D90-CC34-4779-F491-5AB18B6135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524E9-5A0D-6243-8886-4FA875F6FB4F}" type="datetimeFigureOut">
              <a:rPr lang="da-DK" smtClean="0"/>
              <a:t>25.03.2025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45FE0C15-33FD-9CA0-AF47-305C49347E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9C6058AB-3B35-BDF2-4857-CCADD77068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D87DF-353C-294A-8E03-ADEB27599C5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562675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12E409-1D74-B8BE-04B3-B161C5E23D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E0058974-8B3D-323A-87D6-DB76AF55253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838020E9-DB26-766C-0D77-802C58751C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001BD052-C5D5-E43A-D9A5-3C7142FE7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524E9-5A0D-6243-8886-4FA875F6FB4F}" type="datetimeFigureOut">
              <a:rPr lang="da-DK" smtClean="0"/>
              <a:t>25.03.2025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A469301B-FB60-6E87-9FFC-4FF3AA8B7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FC0B7696-34D0-DD33-83F0-C826E1A6B7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D87DF-353C-294A-8E03-ADEB27599C5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324425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9EDC1DC-C53A-52AF-AEBC-C337283A7F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A9B9C909-4873-B3A5-8493-BDB781C86A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C022868-6D82-0D57-FECC-704A4149EA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524E9-5A0D-6243-8886-4FA875F6FB4F}" type="datetimeFigureOut">
              <a:rPr lang="da-DK" smtClean="0"/>
              <a:t>25.03.2025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EE200C8-4587-3C0B-A5C2-B3F08BA589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1D9EF36-4C14-DB7F-A5EE-E0DB429379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D87DF-353C-294A-8E03-ADEB27599C5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02947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B53D4B3C-47DC-7C46-D0D0-0F3A5201C8A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209A1C51-6467-8757-D1FB-8F91C5D304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3B71DFD-36A6-82E5-1CD3-891DAC6656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524E9-5A0D-6243-8886-4FA875F6FB4F}" type="datetimeFigureOut">
              <a:rPr lang="da-DK" smtClean="0"/>
              <a:t>25.03.2025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F4FBC38-3112-8DB3-F4E3-527D342163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E68D09C-B0F0-427C-D4D5-A926200F2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D87DF-353C-294A-8E03-ADEB27599C5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624312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B0102772-C425-088F-3ACA-EAAB64AB08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5900BB0F-17F0-3FA2-4F9B-EAC1513023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BC4F04E-5E61-2D23-F2F4-6CACFB030C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CD524E9-5A0D-6243-8886-4FA875F6FB4F}" type="datetimeFigureOut">
              <a:rPr lang="da-DK" smtClean="0"/>
              <a:t>25.03.2025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63BA0F4-529D-869D-25DD-BBCCF0FFEA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DE6AEE5-7E98-98BF-5473-BFED62F658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6DD87DF-353C-294A-8E03-ADEB27599C5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98799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file:////Users/klarajensen/Library/Group%20Containers/UBF8T346G9.ms/WebArchiveCopyPasteTempFiles/com.microsoft.Word/323a_BiU-2020_HD_web_srgb.jpg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mitcfu.dk/materialeinfo.aspx?mode=-1&amp;page=3&amp;pageSize=6&amp;search=serietitel:%20Jorden%20kalder&amp;orderby=title&amp;SearchID=bc03e64a-75c8-4cb4-aa3a-47362ae76be9&amp;index=2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0E5C35-BEA9-A8AA-32AD-42683667252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 err="1"/>
              <a:t>Carbons</a:t>
            </a:r>
            <a:r>
              <a:rPr lang="da-DK" dirty="0"/>
              <a:t> kredsløb og klimakrise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1225BD99-F7AA-04D3-1B90-F3BCA672DD5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180257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9AFD256-4C8E-92FE-1B92-2297DABA53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Plan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D6AA482-A894-39EE-B42E-DFBEB54718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Dagens figur</a:t>
            </a:r>
          </a:p>
          <a:p>
            <a:r>
              <a:rPr lang="da-DK" dirty="0" err="1"/>
              <a:t>Carbons</a:t>
            </a:r>
            <a:r>
              <a:rPr lang="da-DK" dirty="0"/>
              <a:t> kredsløb</a:t>
            </a:r>
          </a:p>
          <a:p>
            <a:r>
              <a:rPr lang="da-DK" dirty="0"/>
              <a:t>Drivhuseffekten og klimakrise</a:t>
            </a:r>
          </a:p>
        </p:txBody>
      </p:sp>
    </p:spTree>
    <p:extLst>
      <p:ext uri="{BB962C8B-B14F-4D97-AF65-F5344CB8AC3E}">
        <p14:creationId xmlns:p14="http://schemas.microsoft.com/office/powerpoint/2010/main" val="29538461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7B790C-2CC6-F327-1C44-B36FA20F78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Dagens figur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9057523-4EF2-C5C0-FABB-DAA419E043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548063" cy="4351338"/>
          </a:xfrm>
        </p:spPr>
        <p:txBody>
          <a:bodyPr/>
          <a:lstStyle/>
          <a:p>
            <a:r>
              <a:rPr lang="da-DK" dirty="0"/>
              <a:t>Hvad viser figuren?</a:t>
            </a:r>
          </a:p>
          <a:p>
            <a:r>
              <a:rPr lang="da-DK" dirty="0"/>
              <a:t>Hvad har figuren med dagens emne at gøre?</a:t>
            </a:r>
          </a:p>
        </p:txBody>
      </p:sp>
      <p:pic>
        <p:nvPicPr>
          <p:cNvPr id="1028" name="Picture 4" descr="Fotosyntese">
            <a:extLst>
              <a:ext uri="{FF2B5EF4-FFF2-40B4-BE49-F238E27FC236}">
                <a16:creationId xmlns:a16="http://schemas.microsoft.com/office/drawing/2014/main" id="{BBB9E3C2-60FD-4AF4-5CD6-2D716B9096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5663" y="928687"/>
            <a:ext cx="7996337" cy="5929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16586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B7DAA9-EB46-FEE1-4F4C-2F104C553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Carbons</a:t>
            </a:r>
            <a:r>
              <a:rPr lang="da-DK" dirty="0"/>
              <a:t> kredsløb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F89C706-BD3B-04A9-7B74-FD017D8B0E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Indsæt de manglende ord i teksten</a:t>
            </a:r>
          </a:p>
        </p:txBody>
      </p:sp>
    </p:spTree>
    <p:extLst>
      <p:ext uri="{BB962C8B-B14F-4D97-AF65-F5344CB8AC3E}">
        <p14:creationId xmlns:p14="http://schemas.microsoft.com/office/powerpoint/2010/main" val="34866457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8491C7-5FC1-9E6A-5FBA-1E77BFFD0E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Carbons</a:t>
            </a:r>
            <a:r>
              <a:rPr lang="da-DK" dirty="0"/>
              <a:t> kredsløb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8B07D0F-D0E7-3F5D-C547-46A411E307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Tegn </a:t>
            </a:r>
            <a:r>
              <a:rPr lang="da-DK" dirty="0" err="1"/>
              <a:t>carbons</a:t>
            </a:r>
            <a:r>
              <a:rPr lang="da-DK" dirty="0"/>
              <a:t> kredsløb. Jeres tegning skal indeholde følgende:</a:t>
            </a:r>
          </a:p>
          <a:p>
            <a:pPr lvl="1"/>
            <a:r>
              <a:rPr lang="da-DK" dirty="0"/>
              <a:t>Hav </a:t>
            </a:r>
          </a:p>
          <a:p>
            <a:pPr lvl="1"/>
            <a:r>
              <a:rPr lang="da-DK" dirty="0"/>
              <a:t>Landjord</a:t>
            </a:r>
          </a:p>
          <a:p>
            <a:pPr lvl="1"/>
            <a:r>
              <a:rPr lang="da-DK" dirty="0"/>
              <a:t>Dyr</a:t>
            </a:r>
          </a:p>
          <a:p>
            <a:pPr lvl="1"/>
            <a:r>
              <a:rPr lang="da-DK" dirty="0"/>
              <a:t>Planter og alger</a:t>
            </a:r>
          </a:p>
          <a:p>
            <a:pPr lvl="1"/>
            <a:r>
              <a:rPr lang="da-DK" dirty="0"/>
              <a:t>Fossile brændstoffer</a:t>
            </a:r>
          </a:p>
        </p:txBody>
      </p:sp>
    </p:spTree>
    <p:extLst>
      <p:ext uri="{BB962C8B-B14F-4D97-AF65-F5344CB8AC3E}">
        <p14:creationId xmlns:p14="http://schemas.microsoft.com/office/powerpoint/2010/main" val="28414057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1972067-97D2-506F-B8BD-FBB4D9AC2A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Drivhuseffekten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9CDD707-E1C4-F90C-4DA8-6BC8E080F6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548188" cy="4351338"/>
          </a:xfrm>
        </p:spPr>
        <p:txBody>
          <a:bodyPr/>
          <a:lstStyle/>
          <a:p>
            <a:r>
              <a:rPr lang="da-DK" dirty="0"/>
              <a:t>Hvad er drivhuseffekten?</a:t>
            </a:r>
          </a:p>
        </p:txBody>
      </p:sp>
      <p:pic>
        <p:nvPicPr>
          <p:cNvPr id="2050" name="Picture 2" descr="undefined">
            <a:extLst>
              <a:ext uri="{FF2B5EF4-FFF2-40B4-BE49-F238E27FC236}">
                <a16:creationId xmlns:a16="http://schemas.microsoft.com/office/drawing/2014/main" id="{D5A1CCFC-1294-822F-4671-C0AAE2D6C5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2063" y="1027906"/>
            <a:ext cx="7219950" cy="5373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90213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DDF6774-E07D-5F85-CCEE-29A85FA118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Kan vi plante os ud af klimakrisen?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A6B9DE7-810B-1A63-45E0-78AC314860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/>
          </a:p>
        </p:txBody>
      </p:sp>
      <p:pic>
        <p:nvPicPr>
          <p:cNvPr id="4" name="Billede 3" descr="undefined">
            <a:extLst>
              <a:ext uri="{FF2B5EF4-FFF2-40B4-BE49-F238E27FC236}">
                <a16:creationId xmlns:a16="http://schemas.microsoft.com/office/drawing/2014/main" id="{ED827EC8-A8B1-CA95-E174-FAAA2D095FD3}"/>
              </a:ext>
            </a:extLst>
          </p:cNvPr>
          <p:cNvPicPr>
            <a:picLocks noChangeAspect="1"/>
          </p:cNvPicPr>
          <p:nvPr/>
        </p:nvPicPr>
        <p:blipFill rotWithShape="1"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3" t="1770" r="2090" b="2718"/>
          <a:stretch>
            <a:fillRect/>
          </a:stretch>
        </p:blipFill>
        <p:spPr bwMode="auto">
          <a:xfrm>
            <a:off x="564197" y="1435351"/>
            <a:ext cx="6965003" cy="4876550"/>
          </a:xfrm>
          <a:prstGeom prst="rect">
            <a:avLst/>
          </a:prstGeom>
          <a:noFill/>
        </p:spPr>
      </p:pic>
      <p:pic>
        <p:nvPicPr>
          <p:cNvPr id="3076" name="Picture 4" descr="Forskere: »Træplantning er ikke en enkel løsning på klimaforandringerne«">
            <a:extLst>
              <a:ext uri="{FF2B5EF4-FFF2-40B4-BE49-F238E27FC236}">
                <a16:creationId xmlns:a16="http://schemas.microsoft.com/office/drawing/2014/main" id="{CFE1ADF9-D759-1111-EB09-0A98B404C1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5240" y="3720575"/>
            <a:ext cx="3992562" cy="2591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Aarestrup Planteskole udfører plantning på agerjord i det meste af Jylland.">
            <a:extLst>
              <a:ext uri="{FF2B5EF4-FFF2-40B4-BE49-F238E27FC236}">
                <a16:creationId xmlns:a16="http://schemas.microsoft.com/office/drawing/2014/main" id="{0EC404CE-EB36-0411-8E49-2F647E1D345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23870"/>
          <a:stretch/>
        </p:blipFill>
        <p:spPr bwMode="auto">
          <a:xfrm>
            <a:off x="7635240" y="1435351"/>
            <a:ext cx="3992562" cy="2285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85450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78A5676-EF1E-241A-8EA9-4EF4417629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Jorden kalder: Kan vi plante os ud af krisen?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36379C7-20AE-40EE-DE10-6EEE769FB6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Dokumentar:</a:t>
            </a:r>
            <a:br>
              <a:rPr lang="da-DK" dirty="0"/>
            </a:br>
            <a:r>
              <a:rPr lang="da-DK" dirty="0">
                <a:hlinkClick r:id="rId2"/>
              </a:rPr>
              <a:t>https://mitcfu.dk/materialeinfo.aspx?mode=-1&amp;page=3&amp;pageSize=6&amp;search=serietitel:%20Jorden%20kalder&amp;orderby=title&amp;SearchID=bc03e64a-75c8-4cb4-aa3a-47362ae76be9&amp;index=2</a:t>
            </a:r>
            <a:r>
              <a:rPr lang="da-DK" dirty="0"/>
              <a:t> </a:t>
            </a:r>
          </a:p>
          <a:p>
            <a:r>
              <a:rPr lang="da-DK" dirty="0"/>
              <a:t>Lav en liste over fordele og ulemper ved at plante ny skov, som </a:t>
            </a:r>
            <a:r>
              <a:rPr lang="da-DK"/>
              <a:t>en klimaløsning.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1679467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</TotalTime>
  <Words>140</Words>
  <Application>Microsoft Macintosh PowerPoint</Application>
  <PresentationFormat>Widescreen</PresentationFormat>
  <Paragraphs>23</Paragraphs>
  <Slides>8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8</vt:i4>
      </vt:variant>
    </vt:vector>
  </HeadingPairs>
  <TitlesOfParts>
    <vt:vector size="12" baseType="lpstr">
      <vt:lpstr>Aptos</vt:lpstr>
      <vt:lpstr>Aptos Display</vt:lpstr>
      <vt:lpstr>Arial</vt:lpstr>
      <vt:lpstr>Office-tema</vt:lpstr>
      <vt:lpstr>Carbons kredsløb og klimakrise</vt:lpstr>
      <vt:lpstr>Plan</vt:lpstr>
      <vt:lpstr>Dagens figur</vt:lpstr>
      <vt:lpstr>Carbons kredsløb</vt:lpstr>
      <vt:lpstr>Carbons kredsløb</vt:lpstr>
      <vt:lpstr>Drivhuseffekten</vt:lpstr>
      <vt:lpstr>Kan vi plante os ud af klimakrisen?</vt:lpstr>
      <vt:lpstr>Jorden kalder: Kan vi plante os ud af krisen?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Carbons kredsløb og klimakrise</dc:title>
  <dc:creator>Klara Jensen</dc:creator>
  <cp:lastModifiedBy>Klara Jensen</cp:lastModifiedBy>
  <cp:revision>1</cp:revision>
  <dcterms:created xsi:type="dcterms:W3CDTF">2024-04-04T07:33:59Z</dcterms:created>
  <dcterms:modified xsi:type="dcterms:W3CDTF">2025-03-25T18:56:02Z</dcterms:modified>
</cp:coreProperties>
</file>