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handoutMasterIdLst>
    <p:handoutMasterId r:id="rId27"/>
  </p:handoutMasterIdLst>
  <p:sldIdLst>
    <p:sldId id="257" r:id="rId5"/>
    <p:sldId id="276" r:id="rId6"/>
    <p:sldId id="264" r:id="rId7"/>
    <p:sldId id="269" r:id="rId8"/>
    <p:sldId id="278" r:id="rId9"/>
    <p:sldId id="277" r:id="rId10"/>
    <p:sldId id="279" r:id="rId11"/>
    <p:sldId id="280" r:id="rId12"/>
    <p:sldId id="288" r:id="rId13"/>
    <p:sldId id="289" r:id="rId14"/>
    <p:sldId id="290" r:id="rId15"/>
    <p:sldId id="291" r:id="rId16"/>
    <p:sldId id="292" r:id="rId17"/>
    <p:sldId id="293" r:id="rId18"/>
    <p:sldId id="287" r:id="rId19"/>
    <p:sldId id="295" r:id="rId20"/>
    <p:sldId id="294" r:id="rId21"/>
    <p:sldId id="286" r:id="rId22"/>
    <p:sldId id="283" r:id="rId23"/>
    <p:sldId id="284" r:id="rId24"/>
    <p:sldId id="285" r:id="rId25"/>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46872E-0EC3-497F-9340-931E0FFDAC96}" v="102" dt="2025-04-22T06:41:27.978"/>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6" autoAdjust="0"/>
    <p:restoredTop sz="95332" autoAdjust="0"/>
  </p:normalViewPr>
  <p:slideViewPr>
    <p:cSldViewPr>
      <p:cViewPr varScale="1">
        <p:scale>
          <a:sx n="60" d="100"/>
          <a:sy n="60" d="100"/>
        </p:scale>
        <p:origin x="920" y="4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66" d="100"/>
          <a:sy n="66" d="100"/>
        </p:scale>
        <p:origin x="3134"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tt Møldrup" userId="89d8fb38-a675-4478-8d50-c70e701abd2a" providerId="ADAL" clId="{5746872E-0EC3-497F-9340-931E0FFDAC96}"/>
    <pc:docChg chg="undo redo custSel addSld delSld modSld sldOrd">
      <pc:chgData name="Britt Møldrup" userId="89d8fb38-a675-4478-8d50-c70e701abd2a" providerId="ADAL" clId="{5746872E-0EC3-497F-9340-931E0FFDAC96}" dt="2025-04-22T06:42:49.795" v="1779" actId="20577"/>
      <pc:docMkLst>
        <pc:docMk/>
      </pc:docMkLst>
      <pc:sldChg chg="modSp mod">
        <pc:chgData name="Britt Møldrup" userId="89d8fb38-a675-4478-8d50-c70e701abd2a" providerId="ADAL" clId="{5746872E-0EC3-497F-9340-931E0FFDAC96}" dt="2023-03-08T07:34:50.039" v="1248" actId="20577"/>
        <pc:sldMkLst>
          <pc:docMk/>
          <pc:sldMk cId="3198176989" sldId="257"/>
        </pc:sldMkLst>
      </pc:sldChg>
      <pc:sldChg chg="modAnim modNotesTx">
        <pc:chgData name="Britt Møldrup" userId="89d8fb38-a675-4478-8d50-c70e701abd2a" providerId="ADAL" clId="{5746872E-0EC3-497F-9340-931E0FFDAC96}" dt="2025-04-22T06:13:01.086" v="1666" actId="20577"/>
        <pc:sldMkLst>
          <pc:docMk/>
          <pc:sldMk cId="805031522" sldId="269"/>
        </pc:sldMkLst>
      </pc:sldChg>
      <pc:sldChg chg="add del">
        <pc:chgData name="Britt Møldrup" userId="89d8fb38-a675-4478-8d50-c70e701abd2a" providerId="ADAL" clId="{5746872E-0EC3-497F-9340-931E0FFDAC96}" dt="2023-03-08T11:22:16.139" v="1533" actId="2696"/>
        <pc:sldMkLst>
          <pc:docMk/>
          <pc:sldMk cId="136534381" sldId="276"/>
        </pc:sldMkLst>
      </pc:sldChg>
      <pc:sldChg chg="addSp delSp modSp add mod ord modNotesTx">
        <pc:chgData name="Britt Møldrup" userId="89d8fb38-a675-4478-8d50-c70e701abd2a" providerId="ADAL" clId="{5746872E-0EC3-497F-9340-931E0FFDAC96}" dt="2025-04-22T06:31:59.592" v="1672"/>
        <pc:sldMkLst>
          <pc:docMk/>
          <pc:sldMk cId="3194083984" sldId="276"/>
        </pc:sldMkLst>
        <pc:spChg chg="add del mod">
          <ac:chgData name="Britt Møldrup" userId="89d8fb38-a675-4478-8d50-c70e701abd2a" providerId="ADAL" clId="{5746872E-0EC3-497F-9340-931E0FFDAC96}" dt="2025-04-22T06:31:49.527" v="1671" actId="22"/>
          <ac:spMkLst>
            <pc:docMk/>
            <pc:sldMk cId="3194083984" sldId="276"/>
            <ac:spMk id="4" creationId="{84961C67-89B7-A172-08E1-D39392205927}"/>
          </ac:spMkLst>
        </pc:spChg>
        <pc:picChg chg="add mod ord">
          <ac:chgData name="Britt Møldrup" userId="89d8fb38-a675-4478-8d50-c70e701abd2a" providerId="ADAL" clId="{5746872E-0EC3-497F-9340-931E0FFDAC96}" dt="2025-04-22T06:31:49.527" v="1671" actId="22"/>
          <ac:picMkLst>
            <pc:docMk/>
            <pc:sldMk cId="3194083984" sldId="276"/>
            <ac:picMk id="6" creationId="{D91A4E50-4725-6F9F-A74D-119D932E2A49}"/>
          </ac:picMkLst>
        </pc:picChg>
        <pc:picChg chg="del">
          <ac:chgData name="Britt Møldrup" userId="89d8fb38-a675-4478-8d50-c70e701abd2a" providerId="ADAL" clId="{5746872E-0EC3-497F-9340-931E0FFDAC96}" dt="2025-04-22T06:31:27.484" v="1670" actId="478"/>
          <ac:picMkLst>
            <pc:docMk/>
            <pc:sldMk cId="3194083984" sldId="276"/>
            <ac:picMk id="8" creationId="{00000000-0000-0000-0000-000000000000}"/>
          </ac:picMkLst>
        </pc:picChg>
      </pc:sldChg>
      <pc:sldChg chg="modSp mod modAnim modNotesTx">
        <pc:chgData name="Britt Møldrup" userId="89d8fb38-a675-4478-8d50-c70e701abd2a" providerId="ADAL" clId="{5746872E-0EC3-497F-9340-931E0FFDAC96}" dt="2025-04-22T06:42:02.015" v="1771" actId="5793"/>
        <pc:sldMkLst>
          <pc:docMk/>
          <pc:sldMk cId="126197905" sldId="277"/>
        </pc:sldMkLst>
        <pc:spChg chg="mod">
          <ac:chgData name="Britt Møldrup" userId="89d8fb38-a675-4478-8d50-c70e701abd2a" providerId="ADAL" clId="{5746872E-0EC3-497F-9340-931E0FFDAC96}" dt="2025-04-22T06:41:42.709" v="1747" actId="20577"/>
          <ac:spMkLst>
            <pc:docMk/>
            <pc:sldMk cId="126197905" sldId="277"/>
            <ac:spMk id="3" creationId="{00000000-0000-0000-0000-000000000000}"/>
          </ac:spMkLst>
        </pc:spChg>
        <pc:picChg chg="mod">
          <ac:chgData name="Britt Møldrup" userId="89d8fb38-a675-4478-8d50-c70e701abd2a" providerId="ADAL" clId="{5746872E-0EC3-497F-9340-931E0FFDAC96}" dt="2025-04-22T06:41:27.978" v="1741" actId="14100"/>
          <ac:picMkLst>
            <pc:docMk/>
            <pc:sldMk cId="126197905" sldId="277"/>
            <ac:picMk id="3074" creationId="{00000000-0000-0000-0000-000000000000}"/>
          </ac:picMkLst>
        </pc:picChg>
      </pc:sldChg>
      <pc:sldChg chg="modSp mod modNotesTx">
        <pc:chgData name="Britt Møldrup" userId="89d8fb38-a675-4478-8d50-c70e701abd2a" providerId="ADAL" clId="{5746872E-0EC3-497F-9340-931E0FFDAC96}" dt="2025-04-22T06:38:38.907" v="1715" actId="20577"/>
        <pc:sldMkLst>
          <pc:docMk/>
          <pc:sldMk cId="3145866725" sldId="280"/>
        </pc:sldMkLst>
      </pc:sldChg>
      <pc:sldChg chg="modSp del mod modAnim">
        <pc:chgData name="Britt Møldrup" userId="89d8fb38-a675-4478-8d50-c70e701abd2a" providerId="ADAL" clId="{5746872E-0EC3-497F-9340-931E0FFDAC96}" dt="2023-03-08T08:00:33.970" v="1296" actId="47"/>
        <pc:sldMkLst>
          <pc:docMk/>
          <pc:sldMk cId="549408915" sldId="281"/>
        </pc:sldMkLst>
      </pc:sldChg>
      <pc:sldChg chg="modSp mod ord">
        <pc:chgData name="Britt Møldrup" userId="89d8fb38-a675-4478-8d50-c70e701abd2a" providerId="ADAL" clId="{5746872E-0EC3-497F-9340-931E0FFDAC96}" dt="2025-04-22T06:35:35.165" v="1709" actId="20577"/>
        <pc:sldMkLst>
          <pc:docMk/>
          <pc:sldMk cId="698746933" sldId="284"/>
        </pc:sldMkLst>
        <pc:spChg chg="mod">
          <ac:chgData name="Britt Møldrup" userId="89d8fb38-a675-4478-8d50-c70e701abd2a" providerId="ADAL" clId="{5746872E-0EC3-497F-9340-931E0FFDAC96}" dt="2025-04-22T06:35:35.165" v="1709" actId="20577"/>
          <ac:spMkLst>
            <pc:docMk/>
            <pc:sldMk cId="698746933" sldId="284"/>
            <ac:spMk id="2" creationId="{00000000-0000-0000-0000-000000000000}"/>
          </ac:spMkLst>
        </pc:spChg>
        <pc:spChg chg="mod">
          <ac:chgData name="Britt Møldrup" userId="89d8fb38-a675-4478-8d50-c70e701abd2a" providerId="ADAL" clId="{5746872E-0EC3-497F-9340-931E0FFDAC96}" dt="2025-04-22T06:35:27.855" v="1685" actId="27636"/>
          <ac:spMkLst>
            <pc:docMk/>
            <pc:sldMk cId="698746933" sldId="284"/>
            <ac:spMk id="3" creationId="{00000000-0000-0000-0000-000000000000}"/>
          </ac:spMkLst>
        </pc:spChg>
      </pc:sldChg>
      <pc:sldChg chg="modNotesTx">
        <pc:chgData name="Britt Møldrup" userId="89d8fb38-a675-4478-8d50-c70e701abd2a" providerId="ADAL" clId="{5746872E-0EC3-497F-9340-931E0FFDAC96}" dt="2023-03-08T07:58:56.427" v="1285" actId="20577"/>
        <pc:sldMkLst>
          <pc:docMk/>
          <pc:sldMk cId="3294886100" sldId="285"/>
        </pc:sldMkLst>
      </pc:sldChg>
      <pc:sldChg chg="modSp mod modNotesTx">
        <pc:chgData name="Britt Møldrup" userId="89d8fb38-a675-4478-8d50-c70e701abd2a" providerId="ADAL" clId="{5746872E-0EC3-497F-9340-931E0FFDAC96}" dt="2025-04-22T06:42:49.795" v="1779" actId="20577"/>
        <pc:sldMkLst>
          <pc:docMk/>
          <pc:sldMk cId="3363403750" sldId="286"/>
        </pc:sldMkLst>
        <pc:spChg chg="mod">
          <ac:chgData name="Britt Møldrup" userId="89d8fb38-a675-4478-8d50-c70e701abd2a" providerId="ADAL" clId="{5746872E-0EC3-497F-9340-931E0FFDAC96}" dt="2025-04-22T06:35:14.582" v="1683" actId="20577"/>
          <ac:spMkLst>
            <pc:docMk/>
            <pc:sldMk cId="3363403750" sldId="286"/>
            <ac:spMk id="2" creationId="{00000000-0000-0000-0000-000000000000}"/>
          </ac:spMkLst>
        </pc:spChg>
      </pc:sldChg>
      <pc:sldChg chg="add del modNotesTx">
        <pc:chgData name="Britt Møldrup" userId="89d8fb38-a675-4478-8d50-c70e701abd2a" providerId="ADAL" clId="{5746872E-0EC3-497F-9340-931E0FFDAC96}" dt="2023-03-08T08:15:12.938" v="1532" actId="5793"/>
        <pc:sldMkLst>
          <pc:docMk/>
          <pc:sldMk cId="3666640458" sldId="287"/>
        </pc:sldMkLst>
      </pc:sldChg>
      <pc:sldChg chg="delSp modSp new mod modClrScheme chgLayout modNotesTx">
        <pc:chgData name="Britt Møldrup" userId="89d8fb38-a675-4478-8d50-c70e701abd2a" providerId="ADAL" clId="{5746872E-0EC3-497F-9340-931E0FFDAC96}" dt="2022-03-06T16:50:10.077" v="728" actId="20577"/>
        <pc:sldMkLst>
          <pc:docMk/>
          <pc:sldMk cId="3016649879" sldId="288"/>
        </pc:sldMkLst>
      </pc:sldChg>
      <pc:sldChg chg="new del">
        <pc:chgData name="Britt Møldrup" userId="89d8fb38-a675-4478-8d50-c70e701abd2a" providerId="ADAL" clId="{5746872E-0EC3-497F-9340-931E0FFDAC96}" dt="2022-03-06T16:32:07.607" v="31" actId="680"/>
        <pc:sldMkLst>
          <pc:docMk/>
          <pc:sldMk cId="830154363" sldId="289"/>
        </pc:sldMkLst>
      </pc:sldChg>
      <pc:sldChg chg="addSp delSp modSp new mod modClrScheme modAnim chgLayout modNotesTx">
        <pc:chgData name="Britt Møldrup" userId="89d8fb38-a675-4478-8d50-c70e701abd2a" providerId="ADAL" clId="{5746872E-0EC3-497F-9340-931E0FFDAC96}" dt="2023-03-08T07:29:44.828" v="1240" actId="20577"/>
        <pc:sldMkLst>
          <pc:docMk/>
          <pc:sldMk cId="1885125587" sldId="289"/>
        </pc:sldMkLst>
      </pc:sldChg>
      <pc:sldChg chg="modSp new mod modNotesTx">
        <pc:chgData name="Britt Møldrup" userId="89d8fb38-a675-4478-8d50-c70e701abd2a" providerId="ADAL" clId="{5746872E-0EC3-497F-9340-931E0FFDAC96}" dt="2022-03-07T09:18:18.584" v="1200" actId="20577"/>
        <pc:sldMkLst>
          <pc:docMk/>
          <pc:sldMk cId="3196065539" sldId="290"/>
        </pc:sldMkLst>
      </pc:sldChg>
      <pc:sldChg chg="addSp delSp modSp new mod modClrScheme chgLayout modNotesTx">
        <pc:chgData name="Britt Møldrup" userId="89d8fb38-a675-4478-8d50-c70e701abd2a" providerId="ADAL" clId="{5746872E-0EC3-497F-9340-931E0FFDAC96}" dt="2025-04-22T06:21:41.609" v="1669" actId="20577"/>
        <pc:sldMkLst>
          <pc:docMk/>
          <pc:sldMk cId="3835879438" sldId="291"/>
        </pc:sldMkLst>
        <pc:spChg chg="add del mod ord">
          <ac:chgData name="Britt Møldrup" userId="89d8fb38-a675-4478-8d50-c70e701abd2a" providerId="ADAL" clId="{5746872E-0EC3-497F-9340-931E0FFDAC96}" dt="2025-04-22T06:21:41.609" v="1669" actId="20577"/>
          <ac:spMkLst>
            <pc:docMk/>
            <pc:sldMk cId="3835879438" sldId="291"/>
            <ac:spMk id="3" creationId="{2EA8E097-0FC3-4348-A54B-DAA9A1369D9B}"/>
          </ac:spMkLst>
        </pc:spChg>
      </pc:sldChg>
      <pc:sldChg chg="modSp add">
        <pc:chgData name="Britt Møldrup" userId="89d8fb38-a675-4478-8d50-c70e701abd2a" providerId="ADAL" clId="{5746872E-0EC3-497F-9340-931E0FFDAC96}" dt="2023-03-09T11:02:36.059" v="1549" actId="1035"/>
        <pc:sldMkLst>
          <pc:docMk/>
          <pc:sldMk cId="4141104962" sldId="292"/>
        </pc:sldMkLst>
      </pc:sldChg>
      <pc:sldChg chg="modSp add mod">
        <pc:chgData name="Britt Møldrup" userId="89d8fb38-a675-4478-8d50-c70e701abd2a" providerId="ADAL" clId="{5746872E-0EC3-497F-9340-931E0FFDAC96}" dt="2023-03-08T08:14:59.391" v="1502" actId="313"/>
        <pc:sldMkLst>
          <pc:docMk/>
          <pc:sldMk cId="3327589347" sldId="293"/>
        </pc:sldMkLst>
      </pc:sldChg>
      <pc:sldChg chg="addSp delSp modSp add mod modNotesTx">
        <pc:chgData name="Britt Møldrup" userId="89d8fb38-a675-4478-8d50-c70e701abd2a" providerId="ADAL" clId="{5746872E-0EC3-497F-9340-931E0FFDAC96}" dt="2023-03-09T12:21:18.932" v="1608" actId="20577"/>
        <pc:sldMkLst>
          <pc:docMk/>
          <pc:sldMk cId="2910615576" sldId="294"/>
        </pc:sldMkLst>
      </pc:sldChg>
      <pc:sldChg chg="modSp new mod modTransition modNotesTx">
        <pc:chgData name="Britt Møldrup" userId="89d8fb38-a675-4478-8d50-c70e701abd2a" providerId="ADAL" clId="{5746872E-0EC3-497F-9340-931E0FFDAC96}" dt="2023-03-08T08:01:33.657" v="1427" actId="20577"/>
        <pc:sldMkLst>
          <pc:docMk/>
          <pc:sldMk cId="2162940351" sldId="29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da-DK" dirty="0"/>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algn="r" rtl="0"/>
            <a:fld id="{9496676B-5C4B-45ED-A5CA-FDC17E0701F0}" type="datetime1">
              <a:rPr lang="da-DK" smtClean="0"/>
              <a:pPr algn="r" rtl="0"/>
              <a:t>22-04-2025</a:t>
            </a:fld>
            <a:endParaRPr lang="da-DK" dirty="0"/>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da-DK" dirty="0"/>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rtl="0"/>
            <a:fld id="{9C567D4A-04CB-4EDF-8FB1-342A02FC8EC5}" type="slidenum">
              <a:rPr lang="da-DK"/>
              <a:pPr algn="r" rtl="0"/>
              <a:t>‹nr.›</a:t>
            </a:fld>
            <a:endParaRPr lang="da-DK" dirty="0"/>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da-DK" dirty="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lvl1pPr>
          </a:lstStyle>
          <a:p>
            <a:fld id="{E8D6D984-CD27-4580-ABD0-8729266465A5}" type="datetime1">
              <a:rPr lang="da-DK" smtClean="0"/>
              <a:pPr/>
              <a:t>22-04-2025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dirty="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dirty="0"/>
              <a:t>Klik for at redigere i master</a:t>
            </a:r>
          </a:p>
          <a:p>
            <a:pPr lvl="1" rtl="0"/>
            <a:r>
              <a:rPr lang="da-DK" dirty="0"/>
              <a:t>Andet niveau</a:t>
            </a:r>
          </a:p>
          <a:p>
            <a:pPr lvl="2" rtl="0"/>
            <a:r>
              <a:rPr lang="da-DK" dirty="0"/>
              <a:t>Tredje niveau</a:t>
            </a:r>
          </a:p>
          <a:p>
            <a:pPr lvl="3" rtl="0"/>
            <a:r>
              <a:rPr lang="da-DK" dirty="0"/>
              <a:t>Fjerde niveau</a:t>
            </a:r>
          </a:p>
          <a:p>
            <a:pPr lvl="4" rtl="0"/>
            <a:r>
              <a:rPr lang="da-DK" dirty="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da-DK" dirty="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a:defRPr sz="1200"/>
            </a:lvl1pPr>
          </a:lstStyle>
          <a:p>
            <a:fld id="{2E61351F-DBB1-4664-ADA9-83BC7CB8848D}" type="slidenum">
              <a:rPr lang="da-DK" smtClean="0"/>
              <a:pPr/>
              <a:t>‹nr.›</a:t>
            </a:fld>
            <a:endParaRPr lang="da-DK" dirty="0"/>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2E61351F-DBB1-4664-ADA9-83BC7CB8848D}" type="slidenum">
              <a:rPr lang="da-DK" smtClean="0"/>
              <a:t>1</a:t>
            </a:fld>
            <a:endParaRPr lang="da-DK" dirty="0"/>
          </a:p>
        </p:txBody>
      </p:sp>
    </p:spTree>
    <p:extLst>
      <p:ext uri="{BB962C8B-B14F-4D97-AF65-F5344CB8AC3E}">
        <p14:creationId xmlns:p14="http://schemas.microsoft.com/office/powerpoint/2010/main" val="3515494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333333"/>
                </a:solidFill>
                <a:effectLst/>
                <a:latin typeface="Noto Sans" panose="020B0502040504020204" pitchFamily="34" charset="0"/>
              </a:rPr>
              <a:t>Poul </a:t>
            </a:r>
            <a:r>
              <a:rPr lang="da-DK" b="0" i="0" dirty="0" err="1">
                <a:solidFill>
                  <a:srgbClr val="333333"/>
                </a:solidFill>
                <a:effectLst/>
                <a:latin typeface="Noto Sans" panose="020B0502040504020204" pitchFamily="34" charset="0"/>
              </a:rPr>
              <a:t>Videbech</a:t>
            </a:r>
            <a:r>
              <a:rPr lang="da-DK" b="0" i="0" dirty="0">
                <a:solidFill>
                  <a:srgbClr val="333333"/>
                </a:solidFill>
                <a:effectLst/>
                <a:latin typeface="Noto Sans" panose="020B0502040504020204" pitchFamily="34" charset="0"/>
              </a:rPr>
              <a:t>, professor, overlæge, dr. med., Center for </a:t>
            </a:r>
            <a:r>
              <a:rPr lang="da-DK" b="0" i="0" dirty="0" err="1">
                <a:solidFill>
                  <a:srgbClr val="333333"/>
                </a:solidFill>
                <a:effectLst/>
                <a:latin typeface="Noto Sans" panose="020B0502040504020204" pitchFamily="34" charset="0"/>
              </a:rPr>
              <a:t>Neuropsykiatrisk</a:t>
            </a:r>
            <a:r>
              <a:rPr lang="da-DK" b="0" i="0" dirty="0">
                <a:solidFill>
                  <a:srgbClr val="333333"/>
                </a:solidFill>
                <a:effectLst/>
                <a:latin typeface="Noto Sans" panose="020B0502040504020204" pitchFamily="34" charset="0"/>
              </a:rPr>
              <a:t> Depressionsforskning, Psykiatrisk Center Glostrup, Maja </a:t>
            </a:r>
            <a:r>
              <a:rPr lang="da-DK" b="0" i="0" dirty="0" err="1">
                <a:solidFill>
                  <a:srgbClr val="333333"/>
                </a:solidFill>
                <a:effectLst/>
                <a:latin typeface="Noto Sans" panose="020B0502040504020204" pitchFamily="34" charset="0"/>
              </a:rPr>
              <a:t>Vain</a:t>
            </a:r>
            <a:r>
              <a:rPr lang="da-DK" b="0" i="0" dirty="0">
                <a:solidFill>
                  <a:srgbClr val="333333"/>
                </a:solidFill>
                <a:effectLst/>
                <a:latin typeface="Noto Sans" panose="020B0502040504020204" pitchFamily="34" charset="0"/>
              </a:rPr>
              <a:t> Gilbert, chefpsykolog, stifter af </a:t>
            </a:r>
            <a:r>
              <a:rPr lang="da-DK" b="0" i="0" dirty="0" err="1">
                <a:solidFill>
                  <a:srgbClr val="333333"/>
                </a:solidFill>
                <a:effectLst/>
                <a:latin typeface="Noto Sans" panose="020B0502040504020204" pitchFamily="34" charset="0"/>
              </a:rPr>
              <a:t>UngTerapi</a:t>
            </a:r>
            <a:r>
              <a:rPr lang="da-DK" b="0" i="0" dirty="0">
                <a:solidFill>
                  <a:srgbClr val="333333"/>
                </a:solidFill>
                <a:effectLst/>
                <a:latin typeface="Noto Sans" panose="020B0502040504020204" pitchFamily="34" charset="0"/>
              </a:rPr>
              <a:t> og Maj Vinberg, professor, overlæge, Psykiatrisk Center Nordsjælland og Institut for Klinisk Medicin, KU, forklarer, hvad stress er.</a:t>
            </a:r>
            <a:endParaRPr lang="da-DK" dirty="0"/>
          </a:p>
        </p:txBody>
      </p:sp>
      <p:sp>
        <p:nvSpPr>
          <p:cNvPr id="4" name="Pladsholder til slidenummer 3"/>
          <p:cNvSpPr>
            <a:spLocks noGrp="1"/>
          </p:cNvSpPr>
          <p:nvPr>
            <p:ph type="sldNum" sz="quarter" idx="10"/>
          </p:nvPr>
        </p:nvSpPr>
        <p:spPr/>
        <p:txBody>
          <a:bodyPr/>
          <a:lstStyle/>
          <a:p>
            <a:pPr rtl="0"/>
            <a:fld id="{2E61351F-DBB1-4664-ADA9-83BC7CB8848D}" type="slidenum">
              <a:rPr lang="da-DK" smtClean="0"/>
              <a:t>2</a:t>
            </a:fld>
            <a:endParaRPr lang="da-DK" dirty="0"/>
          </a:p>
        </p:txBody>
      </p:sp>
    </p:spTree>
    <p:extLst>
      <p:ext uri="{BB962C8B-B14F-4D97-AF65-F5344CB8AC3E}">
        <p14:creationId xmlns:p14="http://schemas.microsoft.com/office/powerpoint/2010/main" val="2044177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2E61351F-DBB1-4664-ADA9-83BC7CB8848D}" type="slidenum">
              <a:rPr lang="da-DK" smtClean="0"/>
              <a:t>3</a:t>
            </a:fld>
            <a:endParaRPr lang="da-DK" dirty="0"/>
          </a:p>
        </p:txBody>
      </p:sp>
    </p:spTree>
    <p:extLst>
      <p:ext uri="{BB962C8B-B14F-4D97-AF65-F5344CB8AC3E}">
        <p14:creationId xmlns:p14="http://schemas.microsoft.com/office/powerpoint/2010/main" val="3159689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Holmes og </a:t>
            </a:r>
            <a:r>
              <a:rPr lang="da-DK" dirty="0" err="1"/>
              <a:t>Rahe</a:t>
            </a:r>
            <a:r>
              <a:rPr lang="da-DK" dirty="0"/>
              <a:t> 1967 ”social belastningsskala” s. 444:</a:t>
            </a:r>
          </a:p>
          <a:p>
            <a:r>
              <a:rPr lang="da-DK" dirty="0"/>
              <a:t>Personer der i løbet af 12 måneder oplevede livsforandringer svarende til 300 point eller derover havde en signifikant højere risiko for sygdom end dem, der scorede mindre. Dvs. store eller tilstrækkeligt mange livsforandringer indenfor kort tid kan altså medføre helbredstruende stress.</a:t>
            </a:r>
          </a:p>
        </p:txBody>
      </p:sp>
      <p:sp>
        <p:nvSpPr>
          <p:cNvPr id="4" name="Pladsholder til slidenummer 3"/>
          <p:cNvSpPr>
            <a:spLocks noGrp="1"/>
          </p:cNvSpPr>
          <p:nvPr>
            <p:ph type="sldNum" sz="quarter" idx="10"/>
          </p:nvPr>
        </p:nvSpPr>
        <p:spPr/>
        <p:txBody>
          <a:bodyPr/>
          <a:lstStyle/>
          <a:p>
            <a:pPr rtl="0"/>
            <a:fld id="{2E61351F-DBB1-4664-ADA9-83BC7CB8848D}" type="slidenum">
              <a:rPr lang="da-DK" smtClean="0"/>
              <a:t>4</a:t>
            </a:fld>
            <a:endParaRPr lang="da-DK" dirty="0"/>
          </a:p>
        </p:txBody>
      </p:sp>
    </p:spTree>
    <p:extLst>
      <p:ext uri="{BB962C8B-B14F-4D97-AF65-F5344CB8AC3E}">
        <p14:creationId xmlns:p14="http://schemas.microsoft.com/office/powerpoint/2010/main" val="21960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Mere om OAS i bogen…</a:t>
            </a:r>
          </a:p>
        </p:txBody>
      </p:sp>
      <p:sp>
        <p:nvSpPr>
          <p:cNvPr id="4" name="Pladsholder til slidenummer 3"/>
          <p:cNvSpPr>
            <a:spLocks noGrp="1"/>
          </p:cNvSpPr>
          <p:nvPr>
            <p:ph type="sldNum" sz="quarter" idx="5"/>
          </p:nvPr>
        </p:nvSpPr>
        <p:spPr/>
        <p:txBody>
          <a:bodyPr/>
          <a:lstStyle/>
          <a:p>
            <a:fld id="{2E61351F-DBB1-4664-ADA9-83BC7CB8848D}" type="slidenum">
              <a:rPr lang="da-DK" smtClean="0"/>
              <a:pPr/>
              <a:t>6</a:t>
            </a:fld>
            <a:endParaRPr lang="da-DK" dirty="0"/>
          </a:p>
        </p:txBody>
      </p:sp>
    </p:spTree>
    <p:extLst>
      <p:ext uri="{BB962C8B-B14F-4D97-AF65-F5344CB8AC3E}">
        <p14:creationId xmlns:p14="http://schemas.microsoft.com/office/powerpoint/2010/main" val="261020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Optimal </a:t>
            </a:r>
            <a:r>
              <a:rPr lang="da-DK" dirty="0" err="1"/>
              <a:t>arousal</a:t>
            </a:r>
            <a:r>
              <a:rPr lang="da-DK" dirty="0"/>
              <a:t> niveau!</a:t>
            </a:r>
          </a:p>
        </p:txBody>
      </p:sp>
      <p:sp>
        <p:nvSpPr>
          <p:cNvPr id="4" name="Pladsholder til slidenummer 3"/>
          <p:cNvSpPr>
            <a:spLocks noGrp="1"/>
          </p:cNvSpPr>
          <p:nvPr>
            <p:ph type="sldNum" sz="quarter" idx="5"/>
          </p:nvPr>
        </p:nvSpPr>
        <p:spPr/>
        <p:txBody>
          <a:bodyPr/>
          <a:lstStyle/>
          <a:p>
            <a:fld id="{2E61351F-DBB1-4664-ADA9-83BC7CB8848D}" type="slidenum">
              <a:rPr lang="da-DK" smtClean="0"/>
              <a:pPr/>
              <a:t>7</a:t>
            </a:fld>
            <a:endParaRPr lang="da-DK" dirty="0"/>
          </a:p>
        </p:txBody>
      </p:sp>
    </p:spTree>
    <p:extLst>
      <p:ext uri="{BB962C8B-B14F-4D97-AF65-F5344CB8AC3E}">
        <p14:creationId xmlns:p14="http://schemas.microsoft.com/office/powerpoint/2010/main" val="123105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 448</a:t>
            </a:r>
          </a:p>
        </p:txBody>
      </p:sp>
      <p:sp>
        <p:nvSpPr>
          <p:cNvPr id="4" name="Pladsholder til slidenummer 3"/>
          <p:cNvSpPr>
            <a:spLocks noGrp="1"/>
          </p:cNvSpPr>
          <p:nvPr>
            <p:ph type="sldNum" sz="quarter" idx="5"/>
          </p:nvPr>
        </p:nvSpPr>
        <p:spPr/>
        <p:txBody>
          <a:bodyPr/>
          <a:lstStyle/>
          <a:p>
            <a:fld id="{2E61351F-DBB1-4664-ADA9-83BC7CB8848D}" type="slidenum">
              <a:rPr lang="da-DK" smtClean="0"/>
              <a:pPr/>
              <a:t>8</a:t>
            </a:fld>
            <a:endParaRPr lang="da-DK" dirty="0"/>
          </a:p>
        </p:txBody>
      </p:sp>
    </p:spTree>
    <p:extLst>
      <p:ext uri="{BB962C8B-B14F-4D97-AF65-F5344CB8AC3E}">
        <p14:creationId xmlns:p14="http://schemas.microsoft.com/office/powerpoint/2010/main" val="1356505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Alle skal have to sedler og noget at skrive med</a:t>
            </a:r>
          </a:p>
        </p:txBody>
      </p:sp>
      <p:sp>
        <p:nvSpPr>
          <p:cNvPr id="4" name="Pladsholder til slidenummer 3"/>
          <p:cNvSpPr>
            <a:spLocks noGrp="1"/>
          </p:cNvSpPr>
          <p:nvPr>
            <p:ph type="sldNum" sz="quarter" idx="5"/>
          </p:nvPr>
        </p:nvSpPr>
        <p:spPr/>
        <p:txBody>
          <a:bodyPr/>
          <a:lstStyle/>
          <a:p>
            <a:fld id="{2E61351F-DBB1-4664-ADA9-83BC7CB8848D}" type="slidenum">
              <a:rPr lang="da-DK" smtClean="0"/>
              <a:pPr/>
              <a:t>9</a:t>
            </a:fld>
            <a:endParaRPr lang="da-DK" dirty="0"/>
          </a:p>
        </p:txBody>
      </p:sp>
    </p:spTree>
    <p:extLst>
      <p:ext uri="{BB962C8B-B14F-4D97-AF65-F5344CB8AC3E}">
        <p14:creationId xmlns:p14="http://schemas.microsoft.com/office/powerpoint/2010/main" val="147274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33333"/>
                </a:solidFill>
                <a:effectLst/>
                <a:latin typeface="arial" panose="020B0604020202020204" pitchFamily="34" charset="0"/>
              </a:rPr>
              <a:t>Når I er færdige med at skrive jeres reaktioner ned til situationerne, skal I bytte lapper med en anden gruppe. Herefter skal I nu i grupperne analysere sedlerne og vurdere, om de er optimistiske eller pessimistiske. Her kan I kigge på oversigterne for at finde hjælp til at vurdere sedlerne (se print).</a:t>
            </a:r>
          </a:p>
        </p:txBody>
      </p:sp>
      <p:sp>
        <p:nvSpPr>
          <p:cNvPr id="4" name="Pladsholder til slidenummer 3"/>
          <p:cNvSpPr>
            <a:spLocks noGrp="1"/>
          </p:cNvSpPr>
          <p:nvPr>
            <p:ph type="sldNum" sz="quarter" idx="5"/>
          </p:nvPr>
        </p:nvSpPr>
        <p:spPr/>
        <p:txBody>
          <a:bodyPr/>
          <a:lstStyle/>
          <a:p>
            <a:fld id="{2E61351F-DBB1-4664-ADA9-83BC7CB8848D}" type="slidenum">
              <a:rPr lang="da-DK" smtClean="0"/>
              <a:pPr/>
              <a:t>10</a:t>
            </a:fld>
            <a:endParaRPr lang="da-DK" dirty="0"/>
          </a:p>
        </p:txBody>
      </p:sp>
    </p:spTree>
    <p:extLst>
      <p:ext uri="{BB962C8B-B14F-4D97-AF65-F5344CB8AC3E}">
        <p14:creationId xmlns:p14="http://schemas.microsoft.com/office/powerpoint/2010/main" val="2506162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33333"/>
                </a:solidFill>
                <a:effectLst/>
                <a:latin typeface="arial" panose="020B0604020202020204" pitchFamily="34" charset="0"/>
              </a:rPr>
              <a:t>Det er vigtigt at fastslå, at man ikke nødvendigvis har f.eks. en gennemgribende pessimistisk forklaringsstil, selv om man kommer med pessimistiske tolkninger i nogle kontekster, samt at man har mulighed for at ændre sin forklaringsstil. Det er desuden vigtigt at fastslå, at også den pessimistiske forklaringsstil har sine fordele – f.eks. hvis man har ansvaret for andres sikkerhed.</a:t>
            </a:r>
          </a:p>
          <a:p>
            <a:r>
              <a:rPr lang="da-DK" dirty="0"/>
              <a:t>Som med mindset!</a:t>
            </a:r>
          </a:p>
        </p:txBody>
      </p:sp>
      <p:sp>
        <p:nvSpPr>
          <p:cNvPr id="4" name="Pladsholder til slidenummer 3"/>
          <p:cNvSpPr>
            <a:spLocks noGrp="1"/>
          </p:cNvSpPr>
          <p:nvPr>
            <p:ph type="sldNum" sz="quarter" idx="5"/>
          </p:nvPr>
        </p:nvSpPr>
        <p:spPr/>
        <p:txBody>
          <a:bodyPr/>
          <a:lstStyle/>
          <a:p>
            <a:fld id="{2E61351F-DBB1-4664-ADA9-83BC7CB8848D}" type="slidenum">
              <a:rPr lang="da-DK" smtClean="0"/>
              <a:pPr/>
              <a:t>11</a:t>
            </a:fld>
            <a:endParaRPr lang="da-DK" dirty="0"/>
          </a:p>
        </p:txBody>
      </p:sp>
    </p:spTree>
    <p:extLst>
      <p:ext uri="{BB962C8B-B14F-4D97-AF65-F5344CB8AC3E}">
        <p14:creationId xmlns:p14="http://schemas.microsoft.com/office/powerpoint/2010/main" val="2780415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33333"/>
                </a:solidFill>
                <a:effectLst/>
                <a:latin typeface="arial" panose="020B0604020202020204" pitchFamily="34" charset="0"/>
              </a:rPr>
              <a:t>Hvis tid…</a:t>
            </a:r>
          </a:p>
        </p:txBody>
      </p:sp>
      <p:sp>
        <p:nvSpPr>
          <p:cNvPr id="4" name="Pladsholder til slidenummer 3"/>
          <p:cNvSpPr>
            <a:spLocks noGrp="1"/>
          </p:cNvSpPr>
          <p:nvPr>
            <p:ph type="sldNum" sz="quarter" idx="5"/>
          </p:nvPr>
        </p:nvSpPr>
        <p:spPr/>
        <p:txBody>
          <a:bodyPr/>
          <a:lstStyle/>
          <a:p>
            <a:fld id="{2E61351F-DBB1-4664-ADA9-83BC7CB8848D}" type="slidenum">
              <a:rPr lang="da-DK" smtClean="0"/>
              <a:pPr/>
              <a:t>12</a:t>
            </a:fld>
            <a:endParaRPr lang="da-DK" dirty="0"/>
          </a:p>
        </p:txBody>
      </p:sp>
    </p:spTree>
    <p:extLst>
      <p:ext uri="{BB962C8B-B14F-4D97-AF65-F5344CB8AC3E}">
        <p14:creationId xmlns:p14="http://schemas.microsoft.com/office/powerpoint/2010/main" val="3670673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E61351F-DBB1-4664-ADA9-83BC7CB8848D}" type="slidenum">
              <a:rPr lang="da-DK" smtClean="0"/>
              <a:pPr/>
              <a:t>14</a:t>
            </a:fld>
            <a:endParaRPr lang="da-DK" dirty="0"/>
          </a:p>
        </p:txBody>
      </p:sp>
    </p:spTree>
    <p:extLst>
      <p:ext uri="{BB962C8B-B14F-4D97-AF65-F5344CB8AC3E}">
        <p14:creationId xmlns:p14="http://schemas.microsoft.com/office/powerpoint/2010/main" val="2849661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Opsamling på aktiviteten…</a:t>
            </a:r>
          </a:p>
        </p:txBody>
      </p:sp>
      <p:sp>
        <p:nvSpPr>
          <p:cNvPr id="4" name="Pladsholder til slidenummer 3"/>
          <p:cNvSpPr>
            <a:spLocks noGrp="1"/>
          </p:cNvSpPr>
          <p:nvPr>
            <p:ph type="sldNum" sz="quarter" idx="5"/>
          </p:nvPr>
        </p:nvSpPr>
        <p:spPr/>
        <p:txBody>
          <a:bodyPr/>
          <a:lstStyle/>
          <a:p>
            <a:fld id="{2E61351F-DBB1-4664-ADA9-83BC7CB8848D}" type="slidenum">
              <a:rPr lang="da-DK" smtClean="0"/>
              <a:pPr/>
              <a:t>15</a:t>
            </a:fld>
            <a:endParaRPr lang="da-DK" dirty="0"/>
          </a:p>
        </p:txBody>
      </p:sp>
    </p:spTree>
    <p:extLst>
      <p:ext uri="{BB962C8B-B14F-4D97-AF65-F5344CB8AC3E}">
        <p14:creationId xmlns:p14="http://schemas.microsoft.com/office/powerpoint/2010/main" val="2514927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Brug lige et øjeblik på at komme i tanke om, hvad vi talte om sidst</a:t>
            </a:r>
          </a:p>
        </p:txBody>
      </p:sp>
      <p:sp>
        <p:nvSpPr>
          <p:cNvPr id="4" name="Pladsholder til slidenummer 3"/>
          <p:cNvSpPr>
            <a:spLocks noGrp="1"/>
          </p:cNvSpPr>
          <p:nvPr>
            <p:ph type="sldNum" sz="quarter" idx="5"/>
          </p:nvPr>
        </p:nvSpPr>
        <p:spPr/>
        <p:txBody>
          <a:bodyPr/>
          <a:lstStyle/>
          <a:p>
            <a:fld id="{2E61351F-DBB1-4664-ADA9-83BC7CB8848D}" type="slidenum">
              <a:rPr lang="da-DK" smtClean="0"/>
              <a:pPr/>
              <a:t>16</a:t>
            </a:fld>
            <a:endParaRPr lang="da-DK" dirty="0"/>
          </a:p>
        </p:txBody>
      </p:sp>
    </p:spTree>
    <p:extLst>
      <p:ext uri="{BB962C8B-B14F-4D97-AF65-F5344CB8AC3E}">
        <p14:creationId xmlns:p14="http://schemas.microsoft.com/office/powerpoint/2010/main" val="1968600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4 minutters forklaring på "</a:t>
            </a:r>
            <a:r>
              <a:rPr lang="da-DK" dirty="0" err="1"/>
              <a:t>choking</a:t>
            </a:r>
            <a:r>
              <a:rPr lang="da-DK" dirty="0"/>
              <a:t>" eller præstationsangst. Hvilke forklaringer gives der på, at man får præstationsangst (to overordnede forklaringsrammer)? Har vi anden teori, der underbygger de to forklaringsrammer? Er der individuelle forskelle på risikoen for at opleve præstationsangst? Hvordan passer det med vores viden om personlighedspsykologi? Hvad kan man gøre for at forhindre eller mindske risikoen for præstationsangst?</a:t>
            </a:r>
          </a:p>
        </p:txBody>
      </p:sp>
      <p:sp>
        <p:nvSpPr>
          <p:cNvPr id="4" name="Pladsholder til slidenummer 3"/>
          <p:cNvSpPr>
            <a:spLocks noGrp="1"/>
          </p:cNvSpPr>
          <p:nvPr>
            <p:ph type="sldNum" sz="quarter" idx="10"/>
          </p:nvPr>
        </p:nvSpPr>
        <p:spPr/>
        <p:txBody>
          <a:bodyPr/>
          <a:lstStyle/>
          <a:p>
            <a:pPr rtl="0"/>
            <a:fld id="{2E61351F-DBB1-4664-ADA9-83BC7CB8848D}" type="slidenum">
              <a:rPr lang="da-DK" smtClean="0"/>
              <a:t>17</a:t>
            </a:fld>
            <a:endParaRPr lang="da-DK" dirty="0"/>
          </a:p>
        </p:txBody>
      </p:sp>
    </p:spTree>
    <p:extLst>
      <p:ext uri="{BB962C8B-B14F-4D97-AF65-F5344CB8AC3E}">
        <p14:creationId xmlns:p14="http://schemas.microsoft.com/office/powerpoint/2010/main" val="13457282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E61351F-DBB1-4664-ADA9-83BC7CB8848D}" type="slidenum">
              <a:rPr lang="da-DK" smtClean="0"/>
              <a:pPr/>
              <a:t>18</a:t>
            </a:fld>
            <a:endParaRPr lang="da-DK" dirty="0"/>
          </a:p>
        </p:txBody>
      </p:sp>
    </p:spTree>
    <p:extLst>
      <p:ext uri="{BB962C8B-B14F-4D97-AF65-F5344CB8AC3E}">
        <p14:creationId xmlns:p14="http://schemas.microsoft.com/office/powerpoint/2010/main" val="2155421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2E61351F-DBB1-4664-ADA9-83BC7CB8848D}" type="slidenum">
              <a:rPr lang="da-DK" smtClean="0"/>
              <a:t>19</a:t>
            </a:fld>
            <a:endParaRPr lang="da-DK" dirty="0"/>
          </a:p>
        </p:txBody>
      </p:sp>
    </p:spTree>
    <p:extLst>
      <p:ext uri="{BB962C8B-B14F-4D97-AF65-F5344CB8AC3E}">
        <p14:creationId xmlns:p14="http://schemas.microsoft.com/office/powerpoint/2010/main" val="1589653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E61351F-DBB1-4664-ADA9-83BC7CB8848D}" type="slidenum">
              <a:rPr lang="da-DK" smtClean="0"/>
              <a:pPr/>
              <a:t>20</a:t>
            </a:fld>
            <a:endParaRPr lang="da-DK" dirty="0"/>
          </a:p>
        </p:txBody>
      </p:sp>
    </p:spTree>
    <p:extLst>
      <p:ext uri="{BB962C8B-B14F-4D97-AF65-F5344CB8AC3E}">
        <p14:creationId xmlns:p14="http://schemas.microsoft.com/office/powerpoint/2010/main" val="2849661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Næste gang skal vi arbejde med cases</a:t>
            </a:r>
          </a:p>
        </p:txBody>
      </p:sp>
      <p:sp>
        <p:nvSpPr>
          <p:cNvPr id="4" name="Pladsholder til slidenummer 3"/>
          <p:cNvSpPr>
            <a:spLocks noGrp="1"/>
          </p:cNvSpPr>
          <p:nvPr>
            <p:ph type="sldNum" sz="quarter" idx="5"/>
          </p:nvPr>
        </p:nvSpPr>
        <p:spPr/>
        <p:txBody>
          <a:bodyPr/>
          <a:lstStyle/>
          <a:p>
            <a:fld id="{2E61351F-DBB1-4664-ADA9-83BC7CB8848D}" type="slidenum">
              <a:rPr lang="da-DK" smtClean="0"/>
              <a:pPr/>
              <a:t>21</a:t>
            </a:fld>
            <a:endParaRPr lang="da-DK" dirty="0"/>
          </a:p>
        </p:txBody>
      </p:sp>
    </p:spTree>
    <p:extLst>
      <p:ext uri="{BB962C8B-B14F-4D97-AF65-F5344CB8AC3E}">
        <p14:creationId xmlns:p14="http://schemas.microsoft.com/office/powerpoint/2010/main" val="3168457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2413" y="1905000"/>
            <a:ext cx="9144000" cy="2667000"/>
          </a:xfrm>
        </p:spPr>
        <p:txBody>
          <a:bodyPr rtlCol="0">
            <a:noAutofit/>
          </a:bodyPr>
          <a:lstStyle>
            <a:lvl1pPr rtl="0">
              <a:defRPr sz="5400"/>
            </a:lvl1pPr>
          </a:lstStyle>
          <a:p>
            <a:pPr rtl="0"/>
            <a:r>
              <a:rPr lang="da-DK"/>
              <a:t>Klik for at redigere i master</a:t>
            </a:r>
            <a:endParaRPr lang="da-DK" dirty="0"/>
          </a:p>
        </p:txBody>
      </p:sp>
      <p:grpSp>
        <p:nvGrpSpPr>
          <p:cNvPr id="256" name="linje" descr="Linjegrafik"/>
          <p:cNvGrpSpPr/>
          <p:nvPr/>
        </p:nvGrpSpPr>
        <p:grpSpPr bwMode="invGray">
          <a:xfrm>
            <a:off x="1584896" y="4724400"/>
            <a:ext cx="8631936" cy="64008"/>
            <a:chOff x="-4110038" y="2703513"/>
            <a:chExt cx="17394239" cy="160336"/>
          </a:xfrm>
          <a:solidFill>
            <a:schemeClr val="accent1"/>
          </a:solidFill>
        </p:grpSpPr>
        <p:sp>
          <p:nvSpPr>
            <p:cNvPr id="257" name="Kombinationstegning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58" name="Kombinationstegning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59" name="Kombinationstegning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0" name="Kombinationstegning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1" name="Kombinationstegning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2" name="Kombinationstegning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3" name="Kombinationstegning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4" name="Kombinationstegning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5" name="Kombinationstegning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6" name="Kombinationstegning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7" name="Kombinationstegning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8" name="Kombinationstegning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9" name="Kombinationstegning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0" name="Kombinationstegning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1" name="Kombinationstegning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2" name="Kombinationstegning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3" name="Kombinationstegning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4" name="Kombinationstegning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5" name="Kombinationstegning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6" name="Kombinationstegning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7" name="Kombinationstegning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8" name="Kombinationstegning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9" name="Kombinationstegning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0" name="Kombinationstegning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1" name="Kombinationstegning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2" name="Kombinationstegning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3" name="Kombinationstegning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4" name="Kombinationstegning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5" name="Kombinationstegning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6" name="Kombinationstegning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7" name="Kombinationstegning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8" name="Kombinationstegning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9" name="Kombinationstegning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0" name="Kombinationstegning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1" name="Kombinationstegning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2" name="Kombinationstegning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3" name="Kombinationstegning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4" name="Kombinationstegning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5" name="Kombinationstegning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6" name="Kombinationstegning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7" name="Kombinationstegning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8" name="Kombinationstegning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9" name="Kombinationstegning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0" name="Kombinationstegning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1" name="Kombinationstegning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2" name="Kombinationstegning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3" name="Kombinationstegning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4" name="Kombinationstegning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5" name="Kombinationstegning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6" name="Kombinationstegning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7" name="Kombinationstegning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8" name="Kombinationstegning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9" name="Kombinationstegning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0" name="Kombinationstegning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1" name="Kombinationstegning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2" name="Kombinationstegning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3" name="Kombinationstegning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4" name="Kombinationstegning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5" name="Kombinationstegning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6" name="Kombinationstegning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7" name="Kombinationstegning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8" name="Kombinationstegning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9" name="Kombinationstegning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0" name="Kombinationstegning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1" name="Kombinationstegning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2" name="Kombinationstegning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3" name="Kombinationstegning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4" name="Kombinationstegning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5" name="Kombinationstegning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6" name="Kombinationstegning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7" name="Kombinationstegning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8" name="Kombinationstegning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9" name="Kombinationstegning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0" name="Kombinationstegning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1" name="Kombinationstegning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2" name="Kombinationstegning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3" name="Kombinationstegning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4" name="Kombinationstegning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5" name="Kombinationstegning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6" name="Kombinationstegning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7" name="Kombinationstegning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8" name="Kombinationstegning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9" name="Kombinationstegning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0" name="Kombinationstegning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1" name="Kombinationstegning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2" name="Kombinationstegning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3" name="Kombinationstegning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4" name="Kombinationstegning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5" name="Kombinationstegning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6" name="Kombinationstegning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7" name="Kombinationstegning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8" name="Kombinationstegning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9" name="Kombinationstegning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0" name="Kombinationstegning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1" name="Kombinationstegning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2" name="Kombinationstegning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3" name="Kombinationstegning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4" name="Kombinationstegning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5" name="Kombinationstegning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6" name="Kombinationstegning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7" name="Kombinationstegning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8" name="Kombinationstegning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9" name="Kombinationstegning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0" name="Kombinationstegning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1" name="Kombinationstegning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2" name="Kombinationstegning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3" name="Kombinationstegning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4" name="Kombinationstegning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5" name="Kombinationstegning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6" name="Kombinationstegning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7" name="Kombinationstegning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8" name="Kombinationstegning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9" name="Kombinationstegning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0" name="Kombinationstegning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1" name="Kombinationstegning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2" name="Kombinationstegning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3" name="Kombinationstegning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4" name="Kombinationstegning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5" name="Kombinationstegning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6" name="Kombinationstegning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7" name="Kombinationstegning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8" name="Kombinationstegning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9" name="Kombinationstegning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grpSp>
      <p:sp>
        <p:nvSpPr>
          <p:cNvPr id="3" name="Undertitel 2"/>
          <p:cNvSpPr>
            <a:spLocks noGrp="1"/>
          </p:cNvSpPr>
          <p:nvPr>
            <p:ph type="subTitle" idx="1"/>
          </p:nvPr>
        </p:nvSpPr>
        <p:spPr>
          <a:xfrm>
            <a:off x="1522413" y="5105400"/>
            <a:ext cx="9143999" cy="1066800"/>
          </a:xfrm>
        </p:spPr>
        <p:txBody>
          <a:bodyPr rtlCol="0"/>
          <a:lstStyle>
            <a:lvl1pPr marL="0" indent="0" algn="l">
              <a:spcBef>
                <a:spcPts val="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da-DK" dirty="0"/>
          </a:p>
        </p:txBody>
      </p:sp>
    </p:spTree>
    <p:extLst>
      <p:ext uri="{BB962C8B-B14F-4D97-AF65-F5344CB8AC3E}">
        <p14:creationId xmlns:p14="http://schemas.microsoft.com/office/powerpoint/2010/main" val="74231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p:nvPr>
        </p:nvSpPr>
        <p:spPr>
          <a:xfrm>
            <a:off x="1522414" y="274638"/>
            <a:ext cx="9143998" cy="1020762"/>
          </a:xfrm>
        </p:spPr>
        <p:txBody>
          <a:bodyPr rtlCol="0"/>
          <a:lstStyle>
            <a:lvl1pPr rtl="0">
              <a:defRPr/>
            </a:lvl1pPr>
          </a:lstStyle>
          <a:p>
            <a:pPr rtl="0"/>
            <a:r>
              <a:rPr lang="da-DK" noProof="0"/>
              <a:t>Klik for at redigere i master</a:t>
            </a:r>
            <a:endParaRPr lang="da-DK" noProof="0" dirty="0"/>
          </a:p>
        </p:txBody>
      </p:sp>
      <p:grpSp>
        <p:nvGrpSpPr>
          <p:cNvPr id="167" name="linje" descr="Linjegrafik"/>
          <p:cNvGrpSpPr/>
          <p:nvPr/>
        </p:nvGrpSpPr>
        <p:grpSpPr bwMode="invGray">
          <a:xfrm>
            <a:off x="1522413" y="1514475"/>
            <a:ext cx="10569575" cy="64008"/>
            <a:chOff x="1522413" y="1514475"/>
            <a:chExt cx="10569575" cy="64008"/>
          </a:xfrm>
        </p:grpSpPr>
        <p:sp>
          <p:nvSpPr>
            <p:cNvPr id="168"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69"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70"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71"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72"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73"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74"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75"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76"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77"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78"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79"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80"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81"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82"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83"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84"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85"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86"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87"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88"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89"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90"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91"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92"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93"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94"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95"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96"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97"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98"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199"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00"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01"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02"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03"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04"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05"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06"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07"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08"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09"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10"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11"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12"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13"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14"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15"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16"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17"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18"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19"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20"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21"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22"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23"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24"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25"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26"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27"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28"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29"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30"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31"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32"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33"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34"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35"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36"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37"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38"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39"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40"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sp>
          <p:nvSpPr>
            <p:cNvPr id="241"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noProof="0" dirty="0">
                <a:ln>
                  <a:noFill/>
                </a:ln>
              </a:endParaRPr>
            </a:p>
          </p:txBody>
        </p:sp>
      </p:grpSp>
      <p:sp>
        <p:nvSpPr>
          <p:cNvPr id="3" name="Pladsholder til indhold 2"/>
          <p:cNvSpPr>
            <a:spLocks noGrp="1"/>
          </p:cNvSpPr>
          <p:nvPr>
            <p:ph idx="1"/>
          </p:nvPr>
        </p:nvSpPr>
        <p:spPr/>
        <p:txBody>
          <a:bodyPr rtlCol="0"/>
          <a:lstStyle>
            <a:lvl2pPr marL="548640">
              <a:defRPr/>
            </a:lvl2pPr>
            <a:lvl3pPr marL="777240">
              <a:defRPr/>
            </a:lvl3pPr>
            <a:lvl4pPr marL="1005840">
              <a:defRPr/>
            </a:lvl4pPr>
            <a:lvl5pPr marL="1234440">
              <a:defRPr/>
            </a:lvl5pPr>
            <a:lvl6pPr marL="1463040">
              <a:defRPr baseline="0"/>
            </a:lvl6pPr>
            <a:lvl7pPr marL="1691640">
              <a:defRPr baseline="0"/>
            </a:lvl7pPr>
            <a:lvl8pPr marL="1920240">
              <a:defRPr baseline="0"/>
            </a:lvl8pPr>
            <a:lvl9pPr marL="2148840">
              <a:defRPr baseline="0"/>
            </a:lvl9pPr>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5" name="Pladsholder til sidefod 4"/>
          <p:cNvSpPr>
            <a:spLocks noGrp="1"/>
          </p:cNvSpPr>
          <p:nvPr>
            <p:ph type="ftr" sz="quarter" idx="11"/>
          </p:nvPr>
        </p:nvSpPr>
        <p:spPr/>
        <p:txBody>
          <a:bodyPr rtlCol="0"/>
          <a:lstStyle/>
          <a:p>
            <a:endParaRPr lang="da-DK" dirty="0"/>
          </a:p>
        </p:txBody>
      </p:sp>
      <p:sp>
        <p:nvSpPr>
          <p:cNvPr id="4" name="Pladsholder til dato 3"/>
          <p:cNvSpPr>
            <a:spLocks noGrp="1"/>
          </p:cNvSpPr>
          <p:nvPr>
            <p:ph type="dt" sz="half" idx="10"/>
          </p:nvPr>
        </p:nvSpPr>
        <p:spPr/>
        <p:txBody>
          <a:bodyPr rtlCol="0"/>
          <a:lstStyle/>
          <a:p>
            <a:fld id="{133E4AEA-CDE1-4541-BE86-1677EF3BCB6B}" type="datetime1">
              <a:rPr lang="da-DK" smtClean="0"/>
              <a:pPr/>
              <a:t>22-04-2025</a:t>
            </a:fld>
            <a:endParaRPr lang="da-DK" dirty="0"/>
          </a:p>
        </p:txBody>
      </p:sp>
      <p:sp>
        <p:nvSpPr>
          <p:cNvPr id="6" name="Pladsholder til slidenummer 5"/>
          <p:cNvSpPr>
            <a:spLocks noGrp="1"/>
          </p:cNvSpPr>
          <p:nvPr>
            <p:ph type="sldNum" sz="quarter" idx="12"/>
          </p:nvPr>
        </p:nvSpPr>
        <p:spPr/>
        <p:txBody>
          <a:bodyPr rtlCol="0"/>
          <a:lstStyle/>
          <a:p>
            <a:pPr algn="r"/>
            <a:fld id="{81FEFA0A-2F20-4B60-98C6-5FFDA469AA1C}" type="slidenum">
              <a:rPr lang="da-DK" smtClean="0"/>
              <a:pPr algn="r"/>
              <a:t>‹nr.›</a:t>
            </a:fld>
            <a:endParaRPr lang="da-DK" dirty="0"/>
          </a:p>
        </p:txBody>
      </p:sp>
    </p:spTree>
    <p:extLst>
      <p:ext uri="{BB962C8B-B14F-4D97-AF65-F5344CB8AC3E}">
        <p14:creationId xmlns:p14="http://schemas.microsoft.com/office/powerpoint/2010/main" val="3859298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1522413" y="1905000"/>
            <a:ext cx="9144000" cy="2667000"/>
          </a:xfrm>
        </p:spPr>
        <p:txBody>
          <a:bodyPr rtlCol="0" anchor="b">
            <a:noAutofit/>
          </a:bodyPr>
          <a:lstStyle>
            <a:lvl1pPr algn="l" rtl="0">
              <a:defRPr sz="4400" b="0" cap="none" baseline="0"/>
            </a:lvl1pPr>
          </a:lstStyle>
          <a:p>
            <a:pPr rtl="0"/>
            <a:r>
              <a:rPr lang="da-DK"/>
              <a:t>Klik for at redigere i master</a:t>
            </a:r>
            <a:endParaRPr lang="da-DK" dirty="0"/>
          </a:p>
        </p:txBody>
      </p:sp>
      <p:grpSp>
        <p:nvGrpSpPr>
          <p:cNvPr id="255" name="linje" descr="Linjegrafik"/>
          <p:cNvGrpSpPr/>
          <p:nvPr/>
        </p:nvGrpSpPr>
        <p:grpSpPr bwMode="invGray">
          <a:xfrm>
            <a:off x="1584896" y="4724400"/>
            <a:ext cx="8631936" cy="64008"/>
            <a:chOff x="-4110038" y="2703513"/>
            <a:chExt cx="17394239" cy="160336"/>
          </a:xfrm>
          <a:solidFill>
            <a:schemeClr val="accent1"/>
          </a:solidFill>
        </p:grpSpPr>
        <p:sp>
          <p:nvSpPr>
            <p:cNvPr id="256" name="Kombinationstegning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57" name="Kombinationstegning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58" name="Kombinationstegning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59" name="Kombinationstegning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0" name="Kombinationstegning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1" name="Kombinationstegning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2" name="Kombinationstegning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3" name="Kombinationstegning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4" name="Kombinationstegning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5" name="Kombinationstegning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6" name="Kombinationstegning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7" name="Kombinationstegning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8" name="Kombinationstegning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69" name="Kombinationstegning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0" name="Kombinationstegning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1" name="Kombinationstegning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2" name="Kombinationstegning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3" name="Kombinationstegning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4" name="Kombinationstegning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5" name="Kombinationstegning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6" name="Kombinationstegning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7" name="Kombinationstegning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8" name="Kombinationstegning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79" name="Kombinationstegning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0" name="Kombinationstegning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1" name="Kombinationstegning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2" name="Kombinationstegning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3" name="Kombinationstegning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4" name="Kombinationstegning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5" name="Kombinationstegning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6" name="Kombinationstegning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7" name="Kombinationstegning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8" name="Kombinationstegning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89" name="Kombinationstegning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0" name="Kombinationstegning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1" name="Kombinationstegning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2" name="Kombinationstegning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3" name="Kombinationstegning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4" name="Kombinationstegning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5" name="Kombinationstegning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6" name="Kombinationstegning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7" name="Kombinationstegning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8" name="Kombinationstegning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299" name="Kombinationstegning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0" name="Kombinationstegning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1" name="Kombinationstegning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2" name="Kombinationstegning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3" name="Kombinationstegning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4" name="Kombinationstegning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5" name="Kombinationstegning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6" name="Kombinationstegning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7" name="Kombinationstegning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8" name="Kombinationstegning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09" name="Kombinationstegning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0" name="Kombinationstegning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1" name="Kombinationstegning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2" name="Kombinationstegning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3" name="Kombinationstegning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4" name="Kombinationstegning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5" name="Kombinationstegning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6" name="Kombinationstegning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7" name="Kombinationstegning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8" name="Kombinationstegning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19" name="Kombinationstegning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0" name="Kombinationstegning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1" name="Kombinationstegning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2" name="Kombinationstegning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3" name="Kombinationstegning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4" name="Kombinationstegning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5" name="Kombinationstegning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6" name="Kombinationstegning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7" name="Kombinationstegning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8" name="Kombinationstegning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29" name="Kombinationstegning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0" name="Kombinationstegning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1" name="Kombinationstegning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2" name="Kombinationstegning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3" name="Kombinationstegning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4" name="Kombinationstegning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5" name="Kombinationstegning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6" name="Kombinationstegning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7" name="Kombinationstegning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8" name="Kombinationstegning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9" name="Kombinationstegning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0" name="Kombinationstegning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1" name="Kombinationstegning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2" name="Kombinationstegning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3" name="Kombinationstegning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4" name="Kombinationstegning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5" name="Kombinationstegning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6" name="Kombinationstegning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7" name="Kombinationstegning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8" name="Kombinationstegning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49" name="Kombinationstegning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0" name="Kombinationstegning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1" name="Kombinationstegning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2" name="Kombinationstegning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3" name="Kombinationstegning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4" name="Kombinationstegning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5" name="Kombinationstegning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6" name="Kombinationstegning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7" name="Kombinationstegning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8" name="Kombinationstegning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59" name="Kombinationstegning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0" name="Kombinationstegning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1" name="Kombinationstegning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2" name="Kombinationstegning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3" name="Kombinationstegning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4" name="Kombinationstegning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5" name="Kombinationstegning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6" name="Kombinationstegning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7" name="Kombinationstegning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8" name="Kombinationstegning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69" name="Kombinationstegning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0" name="Kombinationstegning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1" name="Kombinationstegning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2" name="Kombinationstegning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3" name="Kombinationstegning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4" name="Kombinationstegning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5" name="Kombinationstegning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6" name="Kombinationstegning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7" name="Kombinationstegning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78" name="Kombinationstegning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p>
          </p:txBody>
        </p:sp>
      </p:grpSp>
      <p:sp>
        <p:nvSpPr>
          <p:cNvPr id="3" name="Pladsholder til tekst 2"/>
          <p:cNvSpPr>
            <a:spLocks noGrp="1"/>
          </p:cNvSpPr>
          <p:nvPr>
            <p:ph type="body" idx="1"/>
          </p:nvPr>
        </p:nvSpPr>
        <p:spPr>
          <a:xfrm>
            <a:off x="1522413" y="5102525"/>
            <a:ext cx="9143999" cy="1069675"/>
          </a:xfrm>
        </p:spPr>
        <p:txBody>
          <a:bodyPr rtlCol="0" anchor="t">
            <a:normAutofit/>
          </a:bodyPr>
          <a:lstStyle>
            <a:lvl1pPr marL="0" indent="0">
              <a:spcBef>
                <a:spcPts val="0"/>
              </a:spcBef>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typografien i masterens</a:t>
            </a:r>
          </a:p>
        </p:txBody>
      </p:sp>
      <p:sp>
        <p:nvSpPr>
          <p:cNvPr id="5" name="Pladsholder til sidefod 4"/>
          <p:cNvSpPr>
            <a:spLocks noGrp="1"/>
          </p:cNvSpPr>
          <p:nvPr>
            <p:ph type="ftr" sz="quarter" idx="11"/>
          </p:nvPr>
        </p:nvSpPr>
        <p:spPr/>
        <p:txBody>
          <a:bodyPr rtlCol="0"/>
          <a:lstStyle/>
          <a:p>
            <a:endParaRPr lang="da-DK" dirty="0"/>
          </a:p>
        </p:txBody>
      </p:sp>
      <p:sp>
        <p:nvSpPr>
          <p:cNvPr id="4" name="Pladsholder til dato 3"/>
          <p:cNvSpPr>
            <a:spLocks noGrp="1"/>
          </p:cNvSpPr>
          <p:nvPr>
            <p:ph type="dt" sz="half" idx="10"/>
          </p:nvPr>
        </p:nvSpPr>
        <p:spPr/>
        <p:txBody>
          <a:bodyPr rtlCol="0"/>
          <a:lstStyle/>
          <a:p>
            <a:fld id="{500003FF-DB02-4C04-90B8-2E7AA7544BF9}" type="datetime1">
              <a:rPr lang="da-DK" smtClean="0"/>
              <a:pPr/>
              <a:t>22-04-2025</a:t>
            </a:fld>
            <a:endParaRPr lang="da-DK" dirty="0"/>
          </a:p>
        </p:txBody>
      </p:sp>
      <p:sp>
        <p:nvSpPr>
          <p:cNvPr id="6" name="Pladsholder til slidenummer 5"/>
          <p:cNvSpPr>
            <a:spLocks noGrp="1"/>
          </p:cNvSpPr>
          <p:nvPr>
            <p:ph type="sldNum" sz="quarter" idx="12"/>
          </p:nvPr>
        </p:nvSpPr>
        <p:spPr/>
        <p:txBody>
          <a:bodyPr rtlCol="0"/>
          <a:lstStyle/>
          <a:p>
            <a:fld id="{81FEFA0A-2F20-4B60-98C6-5FFDA469AA1C}" type="slidenum">
              <a:rPr lang="da-DK" smtClean="0"/>
              <a:pPr/>
              <a:t>‹nr.›</a:t>
            </a:fld>
            <a:endParaRPr lang="da-DK" dirty="0"/>
          </a:p>
        </p:txBody>
      </p:sp>
    </p:spTree>
    <p:extLst>
      <p:ext uri="{BB962C8B-B14F-4D97-AF65-F5344CB8AC3E}">
        <p14:creationId xmlns:p14="http://schemas.microsoft.com/office/powerpoint/2010/main" val="2101237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p:nvPr>
        </p:nvSpPr>
        <p:spPr>
          <a:xfrm>
            <a:off x="1522414" y="274638"/>
            <a:ext cx="9143998" cy="1020762"/>
          </a:xfrm>
        </p:spPr>
        <p:txBody>
          <a:bodyPr rtlCol="0"/>
          <a:lstStyle>
            <a:lvl1pPr rtl="0">
              <a:defRPr/>
            </a:lvl1pPr>
          </a:lstStyle>
          <a:p>
            <a:pPr rtl="0"/>
            <a:r>
              <a:rPr lang="da-DK"/>
              <a:t>Klik for at redigere i master</a:t>
            </a:r>
            <a:endParaRPr lang="da-DK" dirty="0"/>
          </a:p>
        </p:txBody>
      </p:sp>
      <p:grpSp>
        <p:nvGrpSpPr>
          <p:cNvPr id="158" name="linje" descr="Linjegrafik"/>
          <p:cNvGrpSpPr/>
          <p:nvPr/>
        </p:nvGrpSpPr>
        <p:grpSpPr bwMode="invGray">
          <a:xfrm>
            <a:off x="1522413" y="1514475"/>
            <a:ext cx="10569575" cy="64008"/>
            <a:chOff x="1522413" y="1514475"/>
            <a:chExt cx="10569575" cy="64008"/>
          </a:xfrm>
        </p:grpSpPr>
        <p:sp>
          <p:nvSpPr>
            <p:cNvPr id="159"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0"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1"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2"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3"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4"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5"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6"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7"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8"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9"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0"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1"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2"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3"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4"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5"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6"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7"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8"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9"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0"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1"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2"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3"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4"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5"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6"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7"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8"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9"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0"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1"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2"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3"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4"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5"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6"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7"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8"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9"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0"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1"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2"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3"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4"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5"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6"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7"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8"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9"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0"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1"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2"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3"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4"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5"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6"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7"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8"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9"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0"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1"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2"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3"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4"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5"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6"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7"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8"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9"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30"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31"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32"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grpSp>
      <p:sp>
        <p:nvSpPr>
          <p:cNvPr id="3" name="Pladsholder til indhold 2"/>
          <p:cNvSpPr>
            <a:spLocks noGrp="1"/>
          </p:cNvSpPr>
          <p:nvPr>
            <p:ph sz="half" idx="1"/>
          </p:nvPr>
        </p:nvSpPr>
        <p:spPr>
          <a:xfrm>
            <a:off x="1522413" y="1905000"/>
            <a:ext cx="4419599" cy="4267200"/>
          </a:xfrm>
        </p:spPr>
        <p:txBody>
          <a:bodyPr rtlCol="0">
            <a:normAutofit/>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Pladsholder til indhold 3"/>
          <p:cNvSpPr>
            <a:spLocks noGrp="1"/>
          </p:cNvSpPr>
          <p:nvPr>
            <p:ph sz="half" idx="2"/>
          </p:nvPr>
        </p:nvSpPr>
        <p:spPr>
          <a:xfrm>
            <a:off x="6246815" y="1905000"/>
            <a:ext cx="4419598" cy="4267200"/>
          </a:xfrm>
        </p:spPr>
        <p:txBody>
          <a:bodyPr rtlCol="0">
            <a:normAutofit/>
          </a:bodyPr>
          <a:lstStyle>
            <a:lvl1pPr>
              <a:defRPr sz="2400"/>
            </a:lvl1pPr>
            <a:lvl2pPr>
              <a:defRPr sz="2000"/>
            </a:lvl2pPr>
            <a:lvl3pPr>
              <a:defRPr sz="1800"/>
            </a:lvl3pPr>
            <a:lvl4pPr>
              <a:defRPr sz="1600"/>
            </a:lvl4pPr>
            <a:lvl5pPr>
              <a:defRPr sz="1600"/>
            </a:lvl5pPr>
            <a:lvl6pPr marL="1956816">
              <a:defRPr sz="1600"/>
            </a:lvl6pPr>
            <a:lvl7pPr marL="1956816">
              <a:defRPr sz="1600"/>
            </a:lvl7pPr>
            <a:lvl8pPr marL="1956816">
              <a:defRPr sz="1600" baseline="0"/>
            </a:lvl8pPr>
            <a:lvl9pPr marL="1956816">
              <a:defRPr sz="1600" baseline="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6" name="Pladsholder til sidefod 5"/>
          <p:cNvSpPr>
            <a:spLocks noGrp="1"/>
          </p:cNvSpPr>
          <p:nvPr>
            <p:ph type="ftr" sz="quarter" idx="11"/>
          </p:nvPr>
        </p:nvSpPr>
        <p:spPr/>
        <p:txBody>
          <a:bodyPr rtlCol="0"/>
          <a:lstStyle/>
          <a:p>
            <a:endParaRPr lang="da-DK" dirty="0"/>
          </a:p>
        </p:txBody>
      </p:sp>
      <p:sp>
        <p:nvSpPr>
          <p:cNvPr id="5" name="Pladsholder til dato 4"/>
          <p:cNvSpPr>
            <a:spLocks noGrp="1"/>
          </p:cNvSpPr>
          <p:nvPr>
            <p:ph type="dt" sz="half" idx="10"/>
          </p:nvPr>
        </p:nvSpPr>
        <p:spPr/>
        <p:txBody>
          <a:bodyPr rtlCol="0"/>
          <a:lstStyle/>
          <a:p>
            <a:fld id="{207405D4-30E0-481D-BEDB-624814157691}" type="datetime1">
              <a:rPr lang="da-DK" smtClean="0"/>
              <a:pPr/>
              <a:t>22-04-2025</a:t>
            </a:fld>
            <a:endParaRPr lang="da-DK" dirty="0"/>
          </a:p>
        </p:txBody>
      </p:sp>
      <p:sp>
        <p:nvSpPr>
          <p:cNvPr id="7" name="Pladsholder til slidenummer 6"/>
          <p:cNvSpPr>
            <a:spLocks noGrp="1"/>
          </p:cNvSpPr>
          <p:nvPr>
            <p:ph type="sldNum" sz="quarter" idx="12"/>
          </p:nvPr>
        </p:nvSpPr>
        <p:spPr/>
        <p:txBody>
          <a:bodyPr rtlCol="0"/>
          <a:lstStyle/>
          <a:p>
            <a:fld id="{81FEFA0A-2F20-4B60-98C6-5FFDA469AA1C}" type="slidenum">
              <a:rPr lang="da-DK" smtClean="0"/>
              <a:pPr/>
              <a:t>‹nr.›</a:t>
            </a:fld>
            <a:endParaRPr lang="da-DK" dirty="0"/>
          </a:p>
        </p:txBody>
      </p:sp>
    </p:spTree>
    <p:extLst>
      <p:ext uri="{BB962C8B-B14F-4D97-AF65-F5344CB8AC3E}">
        <p14:creationId xmlns:p14="http://schemas.microsoft.com/office/powerpoint/2010/main" val="3208523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1522414" y="274638"/>
            <a:ext cx="9143998" cy="1020762"/>
          </a:xfrm>
        </p:spPr>
        <p:txBody>
          <a:bodyPr rtlCol="0"/>
          <a:lstStyle>
            <a:lvl1pPr rtl="0">
              <a:defRPr/>
            </a:lvl1pPr>
          </a:lstStyle>
          <a:p>
            <a:pPr rtl="0"/>
            <a:r>
              <a:rPr lang="da-DK"/>
              <a:t>Klik for at redigere i master</a:t>
            </a:r>
            <a:endParaRPr lang="da-DK" dirty="0"/>
          </a:p>
        </p:txBody>
      </p:sp>
      <p:grpSp>
        <p:nvGrpSpPr>
          <p:cNvPr id="160" name="linje" descr="Linjegrafik"/>
          <p:cNvGrpSpPr/>
          <p:nvPr/>
        </p:nvGrpSpPr>
        <p:grpSpPr bwMode="invGray">
          <a:xfrm>
            <a:off x="1522413" y="1514475"/>
            <a:ext cx="10569575" cy="64008"/>
            <a:chOff x="1522413" y="1514475"/>
            <a:chExt cx="10569575" cy="64008"/>
          </a:xfrm>
        </p:grpSpPr>
        <p:sp>
          <p:nvSpPr>
            <p:cNvPr id="161" name="Kombinationstegning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2" name="Kombinationstegning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3" name="Kombinationstegning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4"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5"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6"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7"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8"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9"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0"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1"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2"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3"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4"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5"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6"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7"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8"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9"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0"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1"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2"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3"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4"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5"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6"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7"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8"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9"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0"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1"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2"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3"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4"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5"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6"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7"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8"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9"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0"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1"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2"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3"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4"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5"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6"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7"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8"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9"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0"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1"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2"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3"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4"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5"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6"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7"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8"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9"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0"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1"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2"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3"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4"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5"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6"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7"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8"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9"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30"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31"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32"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33"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34"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grpSp>
      <p:sp>
        <p:nvSpPr>
          <p:cNvPr id="3" name="Pladsholder til tekst 2"/>
          <p:cNvSpPr>
            <a:spLocks noGrp="1"/>
          </p:cNvSpPr>
          <p:nvPr>
            <p:ph type="body" idx="1"/>
          </p:nvPr>
        </p:nvSpPr>
        <p:spPr>
          <a:xfrm>
            <a:off x="1522413" y="1905000"/>
            <a:ext cx="4416552" cy="762000"/>
          </a:xfrm>
        </p:spPr>
        <p:txBody>
          <a:bodyPr rtlCol="0"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1522413" y="2819399"/>
            <a:ext cx="4416552" cy="3352801"/>
          </a:xfrm>
        </p:spPr>
        <p:txBody>
          <a:bodyPr rtlCol="0"/>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Pladsholder til tekst 4"/>
          <p:cNvSpPr>
            <a:spLocks noGrp="1"/>
          </p:cNvSpPr>
          <p:nvPr>
            <p:ph type="body" sz="quarter" idx="3"/>
          </p:nvPr>
        </p:nvSpPr>
        <p:spPr>
          <a:xfrm>
            <a:off x="6249860" y="1905000"/>
            <a:ext cx="4416552" cy="762000"/>
          </a:xfrm>
        </p:spPr>
        <p:txBody>
          <a:bodyPr rtlCol="0"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8" name="Pladsholder til sidefod 7"/>
          <p:cNvSpPr>
            <a:spLocks noGrp="1"/>
          </p:cNvSpPr>
          <p:nvPr>
            <p:ph type="ftr" sz="quarter" idx="11"/>
          </p:nvPr>
        </p:nvSpPr>
        <p:spPr/>
        <p:txBody>
          <a:bodyPr rtlCol="0"/>
          <a:lstStyle/>
          <a:p>
            <a:pPr rtl="0"/>
            <a:endParaRPr lang="da-DK" dirty="0"/>
          </a:p>
        </p:txBody>
      </p:sp>
      <p:sp>
        <p:nvSpPr>
          <p:cNvPr id="7" name="Pladsholder til dato 6"/>
          <p:cNvSpPr>
            <a:spLocks noGrp="1"/>
          </p:cNvSpPr>
          <p:nvPr>
            <p:ph type="dt" sz="half" idx="10"/>
          </p:nvPr>
        </p:nvSpPr>
        <p:spPr/>
        <p:txBody>
          <a:bodyPr rtlCol="0"/>
          <a:lstStyle/>
          <a:p>
            <a:fld id="{258304EC-FEC5-4FC0-B23D-6DE3F0E54964}" type="datetime1">
              <a:rPr lang="da-DK" smtClean="0"/>
              <a:pPr/>
              <a:t>22-04-2025</a:t>
            </a:fld>
            <a:endParaRPr lang="da-DK" dirty="0"/>
          </a:p>
        </p:txBody>
      </p:sp>
      <p:sp>
        <p:nvSpPr>
          <p:cNvPr id="9" name="Pladsholder til slidenummer 8"/>
          <p:cNvSpPr>
            <a:spLocks noGrp="1"/>
          </p:cNvSpPr>
          <p:nvPr>
            <p:ph type="sldNum" sz="quarter" idx="12"/>
          </p:nvPr>
        </p:nvSpPr>
        <p:spPr/>
        <p:txBody>
          <a:bodyPr rtlCol="0"/>
          <a:lstStyle/>
          <a:p>
            <a:fld id="{81FEFA0A-2F20-4B60-98C6-5FFDA469AA1C}" type="slidenum">
              <a:rPr lang="da-DK" smtClean="0"/>
              <a:pPr/>
              <a:t>‹nr.›</a:t>
            </a:fld>
            <a:endParaRPr lang="da-DK" dirty="0"/>
          </a:p>
        </p:txBody>
      </p:sp>
      <p:sp>
        <p:nvSpPr>
          <p:cNvPr id="85" name="Pladsholder til indhold 3"/>
          <p:cNvSpPr>
            <a:spLocks noGrp="1"/>
          </p:cNvSpPr>
          <p:nvPr>
            <p:ph sz="half" idx="13"/>
          </p:nvPr>
        </p:nvSpPr>
        <p:spPr>
          <a:xfrm>
            <a:off x="6246812" y="2819400"/>
            <a:ext cx="4416552" cy="3352801"/>
          </a:xfrm>
        </p:spPr>
        <p:txBody>
          <a:bodyPr rtlCol="0"/>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da-DK" dirty="0"/>
          </a:p>
        </p:txBody>
      </p:sp>
    </p:spTree>
    <p:extLst>
      <p:ext uri="{BB962C8B-B14F-4D97-AF65-F5344CB8AC3E}">
        <p14:creationId xmlns:p14="http://schemas.microsoft.com/office/powerpoint/2010/main" val="3850820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lvl1pPr rtl="0">
              <a:defRPr/>
            </a:lvl1pPr>
          </a:lstStyle>
          <a:p>
            <a:pPr rtl="0"/>
            <a:r>
              <a:rPr lang="da-DK"/>
              <a:t>Klik for at redigere i master</a:t>
            </a:r>
            <a:endParaRPr lang="da-DK" dirty="0"/>
          </a:p>
        </p:txBody>
      </p:sp>
      <p:grpSp>
        <p:nvGrpSpPr>
          <p:cNvPr id="156" name="linje" descr="Linjegrafik"/>
          <p:cNvGrpSpPr/>
          <p:nvPr/>
        </p:nvGrpSpPr>
        <p:grpSpPr bwMode="invGray">
          <a:xfrm>
            <a:off x="1522413" y="1514475"/>
            <a:ext cx="10569575" cy="64008"/>
            <a:chOff x="1522413" y="1514475"/>
            <a:chExt cx="10569575" cy="64008"/>
          </a:xfrm>
        </p:grpSpPr>
        <p:sp>
          <p:nvSpPr>
            <p:cNvPr id="157"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58"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59"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0"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1"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2"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3"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4"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5"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6"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7"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8"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9"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0"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1"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2"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3"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4"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5"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6"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7"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8"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9"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0"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1"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2"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3"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4"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5"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6"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7"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8"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9"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0"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1"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2"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3"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4"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5"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6"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7"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8"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9"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0"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1"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2"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3"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4"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5"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6"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7"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8"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9"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0"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1"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2"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3"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4"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5"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6"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7"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8"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9"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0"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1"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2"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3"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4"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5"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6"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7"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8"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9"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30"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grpSp>
      <p:sp>
        <p:nvSpPr>
          <p:cNvPr id="4" name="Pladsholder til sidefod 3"/>
          <p:cNvSpPr>
            <a:spLocks noGrp="1"/>
          </p:cNvSpPr>
          <p:nvPr>
            <p:ph type="ftr" sz="quarter" idx="11"/>
          </p:nvPr>
        </p:nvSpPr>
        <p:spPr/>
        <p:txBody>
          <a:bodyPr rtlCol="0"/>
          <a:lstStyle/>
          <a:p>
            <a:endParaRPr lang="da-DK" dirty="0"/>
          </a:p>
        </p:txBody>
      </p:sp>
      <p:sp>
        <p:nvSpPr>
          <p:cNvPr id="3" name="Pladsholder til dato 2"/>
          <p:cNvSpPr>
            <a:spLocks noGrp="1"/>
          </p:cNvSpPr>
          <p:nvPr>
            <p:ph type="dt" sz="half" idx="10"/>
          </p:nvPr>
        </p:nvSpPr>
        <p:spPr/>
        <p:txBody>
          <a:bodyPr rtlCol="0"/>
          <a:lstStyle/>
          <a:p>
            <a:fld id="{FDDC7785-D81F-428C-9A68-1314363620FD}" type="datetime1">
              <a:rPr lang="da-DK" smtClean="0"/>
              <a:pPr/>
              <a:t>22-04-2025</a:t>
            </a:fld>
            <a:endParaRPr lang="da-DK" dirty="0"/>
          </a:p>
        </p:txBody>
      </p:sp>
      <p:sp>
        <p:nvSpPr>
          <p:cNvPr id="5" name="Pladsholder til slidenummer 4"/>
          <p:cNvSpPr>
            <a:spLocks noGrp="1"/>
          </p:cNvSpPr>
          <p:nvPr>
            <p:ph type="sldNum" sz="quarter" idx="12"/>
          </p:nvPr>
        </p:nvSpPr>
        <p:spPr/>
        <p:txBody>
          <a:bodyPr rtlCol="0"/>
          <a:lstStyle/>
          <a:p>
            <a:fld id="{81FEFA0A-2F20-4B60-98C6-5FFDA469AA1C}" type="slidenum">
              <a:rPr lang="da-DK" smtClean="0"/>
              <a:pPr/>
              <a:t>‹nr.›</a:t>
            </a:fld>
            <a:endParaRPr lang="da-DK" dirty="0"/>
          </a:p>
        </p:txBody>
      </p:sp>
    </p:spTree>
    <p:extLst>
      <p:ext uri="{BB962C8B-B14F-4D97-AF65-F5344CB8AC3E}">
        <p14:creationId xmlns:p14="http://schemas.microsoft.com/office/powerpoint/2010/main" val="928064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endParaRPr lang="da-DK" dirty="0"/>
          </a:p>
        </p:txBody>
      </p:sp>
      <p:sp>
        <p:nvSpPr>
          <p:cNvPr id="2" name="Pladsholder til dato 1"/>
          <p:cNvSpPr>
            <a:spLocks noGrp="1"/>
          </p:cNvSpPr>
          <p:nvPr>
            <p:ph type="dt" sz="half" idx="10"/>
          </p:nvPr>
        </p:nvSpPr>
        <p:spPr/>
        <p:txBody>
          <a:bodyPr rtlCol="0"/>
          <a:lstStyle/>
          <a:p>
            <a:fld id="{7806D625-04D8-4D53-A8C5-B22CF31CB4CA}" type="datetime1">
              <a:rPr lang="da-DK" smtClean="0"/>
              <a:pPr/>
              <a:t>22-04-2025</a:t>
            </a:fld>
            <a:endParaRPr lang="da-DK" dirty="0"/>
          </a:p>
        </p:txBody>
      </p:sp>
      <p:sp>
        <p:nvSpPr>
          <p:cNvPr id="4" name="Pladsholder til slidenummer 3"/>
          <p:cNvSpPr>
            <a:spLocks noGrp="1"/>
          </p:cNvSpPr>
          <p:nvPr>
            <p:ph type="sldNum" sz="quarter" idx="12"/>
          </p:nvPr>
        </p:nvSpPr>
        <p:spPr/>
        <p:txBody>
          <a:bodyPr rtlCol="0"/>
          <a:lstStyle/>
          <a:p>
            <a:fld id="{81FEFA0A-2F20-4B60-98C6-5FFDA469AA1C}" type="slidenum">
              <a:rPr lang="da-DK" smtClean="0"/>
              <a:pPr/>
              <a:t>‹nr.›</a:t>
            </a:fld>
            <a:endParaRPr lang="da-DK" dirty="0"/>
          </a:p>
        </p:txBody>
      </p:sp>
    </p:spTree>
    <p:extLst>
      <p:ext uri="{BB962C8B-B14F-4D97-AF65-F5344CB8AC3E}">
        <p14:creationId xmlns:p14="http://schemas.microsoft.com/office/powerpoint/2010/main" val="538606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522414" y="274638"/>
            <a:ext cx="9143998" cy="1020762"/>
          </a:xfrm>
        </p:spPr>
        <p:txBody>
          <a:bodyPr rtlCol="0" anchor="b">
            <a:noAutofit/>
          </a:bodyPr>
          <a:lstStyle>
            <a:lvl1pPr algn="l" rtl="0">
              <a:defRPr sz="3200" b="0"/>
            </a:lvl1pPr>
          </a:lstStyle>
          <a:p>
            <a:pPr rtl="0"/>
            <a:r>
              <a:rPr lang="da-DK"/>
              <a:t>Klik for at redigere i master</a:t>
            </a:r>
            <a:endParaRPr lang="da-DK" dirty="0"/>
          </a:p>
        </p:txBody>
      </p:sp>
      <p:sp>
        <p:nvSpPr>
          <p:cNvPr id="4" name="Pladsholder til tekst 3"/>
          <p:cNvSpPr>
            <a:spLocks noGrp="1"/>
          </p:cNvSpPr>
          <p:nvPr>
            <p:ph type="body" sz="half" idx="2"/>
          </p:nvPr>
        </p:nvSpPr>
        <p:spPr>
          <a:xfrm>
            <a:off x="1522413" y="3429000"/>
            <a:ext cx="2743200" cy="2743200"/>
          </a:xfrm>
        </p:spPr>
        <p:txBody>
          <a:bodyPr rtlCol="0"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3" name="Pladsholder til indhold 2"/>
          <p:cNvSpPr>
            <a:spLocks noGrp="1"/>
          </p:cNvSpPr>
          <p:nvPr>
            <p:ph idx="1"/>
          </p:nvPr>
        </p:nvSpPr>
        <p:spPr>
          <a:xfrm>
            <a:off x="4710022" y="1905000"/>
            <a:ext cx="5669280" cy="40386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da-DK" dirty="0"/>
          </a:p>
        </p:txBody>
      </p:sp>
      <p:grpSp>
        <p:nvGrpSpPr>
          <p:cNvPr id="615" name="ramme" descr="Feltgrafik"/>
          <p:cNvGrpSpPr/>
          <p:nvPr/>
        </p:nvGrpSpPr>
        <p:grpSpPr bwMode="invGray">
          <a:xfrm>
            <a:off x="4417839" y="1630821"/>
            <a:ext cx="6291028" cy="4575885"/>
            <a:chOff x="4417839" y="1630821"/>
            <a:chExt cx="6291028" cy="4575885"/>
          </a:xfrm>
        </p:grpSpPr>
        <p:grpSp>
          <p:nvGrpSpPr>
            <p:cNvPr id="616" name="Gruppe 615"/>
            <p:cNvGrpSpPr/>
            <p:nvPr/>
          </p:nvGrpSpPr>
          <p:grpSpPr bwMode="invGray">
            <a:xfrm>
              <a:off x="5414491" y="1630821"/>
              <a:ext cx="5294376" cy="4114800"/>
              <a:chOff x="3310555" y="716546"/>
              <a:chExt cx="5294376" cy="4114800"/>
            </a:xfrm>
          </p:grpSpPr>
          <p:grpSp>
            <p:nvGrpSpPr>
              <p:cNvPr id="768" name="Gruppe 767"/>
              <p:cNvGrpSpPr/>
              <p:nvPr/>
            </p:nvGrpSpPr>
            <p:grpSpPr bwMode="invGray">
              <a:xfrm flipH="1">
                <a:off x="3310555" y="737968"/>
                <a:ext cx="5294376" cy="54864"/>
                <a:chOff x="1522413" y="1514475"/>
                <a:chExt cx="10569575" cy="64008"/>
              </a:xfrm>
              <a:solidFill>
                <a:schemeClr val="accent1"/>
              </a:solidFill>
            </p:grpSpPr>
            <p:sp>
              <p:nvSpPr>
                <p:cNvPr id="844" name="Kombinationstegning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5" name="Kombinationstegning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6" name="Kombinationstegning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7"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8"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9"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0"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1"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2"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3"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4"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5"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6"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7"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8"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9"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0"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1"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2"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3"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4"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5"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6"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7"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8"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9"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0"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1"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2"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3"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4"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5"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6"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7"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8"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9"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0"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1"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2"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3"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4"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5"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6"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7"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8"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9"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0"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1"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2"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3"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4"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5"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6"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7"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8"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9"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0"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1"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2"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3"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4"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5"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6"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7"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8"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9"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0"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1"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2"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3"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4"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5"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6"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7"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grpSp>
          <p:grpSp>
            <p:nvGrpSpPr>
              <p:cNvPr id="769" name="Gruppe 768"/>
              <p:cNvGrpSpPr/>
              <p:nvPr/>
            </p:nvGrpSpPr>
            <p:grpSpPr bwMode="invGray">
              <a:xfrm rot="16200000" flipH="1">
                <a:off x="6492229" y="2755658"/>
                <a:ext cx="4114800" cy="36576"/>
                <a:chOff x="1522413" y="1514475"/>
                <a:chExt cx="10569575" cy="64008"/>
              </a:xfrm>
              <a:solidFill>
                <a:schemeClr val="accent1"/>
              </a:solidFill>
            </p:grpSpPr>
            <p:sp>
              <p:nvSpPr>
                <p:cNvPr id="770" name="Kombinationstegning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1" name="Kombinationstegning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2" name="Kombinationstegning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3"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4"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5"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6"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7"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8"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9"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0"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1"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2"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3"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4"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5"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6"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7"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8"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9"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0"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1"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2"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3"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4"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5"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6"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7"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8"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9"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0"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1"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2"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3"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4"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5"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6"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7"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8"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9"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0"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1"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2"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3"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4"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5"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6"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7"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8"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9"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0"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1"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2"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3"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4"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5"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6"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7"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8"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9"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0"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1"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2"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3"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4"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5"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6"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7"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8"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9"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0"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1"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2"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3"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grpSp>
        </p:grpSp>
        <p:grpSp>
          <p:nvGrpSpPr>
            <p:cNvPr id="617" name="Gruppe 616"/>
            <p:cNvGrpSpPr/>
            <p:nvPr/>
          </p:nvGrpSpPr>
          <p:grpSpPr bwMode="invGray">
            <a:xfrm rot="10800000">
              <a:off x="4417839" y="2091906"/>
              <a:ext cx="5294376" cy="4114800"/>
              <a:chOff x="3310555" y="716546"/>
              <a:chExt cx="5294376" cy="4114800"/>
            </a:xfrm>
          </p:grpSpPr>
          <p:grpSp>
            <p:nvGrpSpPr>
              <p:cNvPr id="618" name="Gruppe 617"/>
              <p:cNvGrpSpPr/>
              <p:nvPr/>
            </p:nvGrpSpPr>
            <p:grpSpPr bwMode="invGray">
              <a:xfrm flipH="1">
                <a:off x="3310555" y="737968"/>
                <a:ext cx="5294376" cy="54864"/>
                <a:chOff x="1522413" y="1514475"/>
                <a:chExt cx="10569575" cy="64008"/>
              </a:xfrm>
              <a:solidFill>
                <a:schemeClr val="accent1"/>
              </a:solidFill>
            </p:grpSpPr>
            <p:sp>
              <p:nvSpPr>
                <p:cNvPr id="694" name="Kombinationstegning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5" name="Kombinationstegning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6" name="Kombinationstegning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7"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8"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9"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0"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1"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2"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3"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4"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5"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6"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7"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8"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9"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0"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1"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2"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3"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4"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5"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6"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7"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8"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9"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0"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1"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2"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3"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4"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5"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6"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7"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8"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9"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0"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1"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2"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3"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4"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5"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6"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7"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8"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9"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0"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1"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2"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3"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4"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5"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6"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7"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8"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9"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0"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1"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2"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3"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4"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5"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6"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7"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8"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9"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0"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1"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2"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3"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4"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5"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6"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7"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grpSp>
          <p:grpSp>
            <p:nvGrpSpPr>
              <p:cNvPr id="619" name="Gruppe 618"/>
              <p:cNvGrpSpPr/>
              <p:nvPr/>
            </p:nvGrpSpPr>
            <p:grpSpPr bwMode="invGray">
              <a:xfrm rot="16200000" flipH="1">
                <a:off x="6492229" y="2755658"/>
                <a:ext cx="4114800" cy="36576"/>
                <a:chOff x="1522413" y="1514475"/>
                <a:chExt cx="10569575" cy="64008"/>
              </a:xfrm>
              <a:solidFill>
                <a:schemeClr val="accent1"/>
              </a:solidFill>
            </p:grpSpPr>
            <p:sp>
              <p:nvSpPr>
                <p:cNvPr id="620" name="Kombinationstegning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1" name="Kombinationstegning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2" name="Kombinationstegning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3"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4"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5"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6"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7"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8"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9"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0"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1"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2"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3"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4"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5"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6"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7"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8"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9"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0"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1"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2"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3"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4"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5"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6"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7"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8"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9"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0"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1"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2"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3"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4"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5"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6"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7"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8"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9"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0"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1"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2"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3"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4"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5"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6"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7"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8"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9"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0"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1"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2"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3"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4"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5"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6"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7"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8"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9"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0"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1"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2"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3"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4"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5"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6"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7"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8"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9"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0"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1"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2"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3"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grpSp>
        </p:grpSp>
      </p:grpSp>
      <p:sp>
        <p:nvSpPr>
          <p:cNvPr id="6" name="Pladsholder til sidefod 5"/>
          <p:cNvSpPr>
            <a:spLocks noGrp="1"/>
          </p:cNvSpPr>
          <p:nvPr>
            <p:ph type="ftr" sz="quarter" idx="11"/>
          </p:nvPr>
        </p:nvSpPr>
        <p:spPr/>
        <p:txBody>
          <a:bodyPr rtlCol="0"/>
          <a:lstStyle/>
          <a:p>
            <a:endParaRPr lang="da-DK" dirty="0"/>
          </a:p>
        </p:txBody>
      </p:sp>
      <p:sp>
        <p:nvSpPr>
          <p:cNvPr id="5" name="Pladsholder til dato 4"/>
          <p:cNvSpPr>
            <a:spLocks noGrp="1"/>
          </p:cNvSpPr>
          <p:nvPr>
            <p:ph type="dt" sz="half" idx="10"/>
          </p:nvPr>
        </p:nvSpPr>
        <p:spPr/>
        <p:txBody>
          <a:bodyPr rtlCol="0"/>
          <a:lstStyle/>
          <a:p>
            <a:fld id="{51CDA58A-1E61-4AA1-8BA3-D3F1432C7915}" type="datetime1">
              <a:rPr lang="da-DK" smtClean="0"/>
              <a:pPr/>
              <a:t>22-04-2025</a:t>
            </a:fld>
            <a:endParaRPr lang="da-DK" dirty="0"/>
          </a:p>
        </p:txBody>
      </p:sp>
      <p:sp>
        <p:nvSpPr>
          <p:cNvPr id="7" name="Pladsholder til slidenummer 6"/>
          <p:cNvSpPr>
            <a:spLocks noGrp="1"/>
          </p:cNvSpPr>
          <p:nvPr>
            <p:ph type="sldNum" sz="quarter" idx="12"/>
          </p:nvPr>
        </p:nvSpPr>
        <p:spPr/>
        <p:txBody>
          <a:bodyPr rtlCol="0"/>
          <a:lstStyle/>
          <a:p>
            <a:fld id="{81FEFA0A-2F20-4B60-98C6-5FFDA469AA1C}" type="slidenum">
              <a:rPr lang="da-DK" smtClean="0"/>
              <a:pPr/>
              <a:t>‹nr.›</a:t>
            </a:fld>
            <a:endParaRPr lang="da-DK" dirty="0"/>
          </a:p>
        </p:txBody>
      </p:sp>
    </p:spTree>
    <p:extLst>
      <p:ext uri="{BB962C8B-B14F-4D97-AF65-F5344CB8AC3E}">
        <p14:creationId xmlns:p14="http://schemas.microsoft.com/office/powerpoint/2010/main" val="70185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522414" y="274638"/>
            <a:ext cx="9143998" cy="1020762"/>
          </a:xfrm>
        </p:spPr>
        <p:txBody>
          <a:bodyPr rtlCol="0" anchor="b">
            <a:noAutofit/>
          </a:bodyPr>
          <a:lstStyle>
            <a:lvl1pPr algn="l" rtl="0">
              <a:defRPr sz="3200" b="0"/>
            </a:lvl1pPr>
          </a:lstStyle>
          <a:p>
            <a:pPr rtl="0"/>
            <a:r>
              <a:rPr lang="da-DK"/>
              <a:t>Klik for at redigere i master</a:t>
            </a:r>
            <a:endParaRPr lang="da-DK" dirty="0"/>
          </a:p>
        </p:txBody>
      </p:sp>
      <p:sp>
        <p:nvSpPr>
          <p:cNvPr id="3" name="Pladsholder til billede 2" descr="En tom pladsholder til at tilføje et billede. Klik på pladsholderen, og vælg det billede, du vil tilføje."/>
          <p:cNvSpPr>
            <a:spLocks noGrp="1"/>
          </p:cNvSpPr>
          <p:nvPr>
            <p:ph type="pic" idx="1"/>
          </p:nvPr>
        </p:nvSpPr>
        <p:spPr>
          <a:xfrm>
            <a:off x="1745838" y="1884311"/>
            <a:ext cx="5669280" cy="4041648"/>
          </a:xfrm>
          <a:solidFill>
            <a:schemeClr val="bg1"/>
          </a:solidFill>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a:t>Klik på ikonet for at tilføje et billede</a:t>
            </a:r>
            <a:endParaRPr lang="da-DK" dirty="0"/>
          </a:p>
        </p:txBody>
      </p:sp>
      <p:grpSp>
        <p:nvGrpSpPr>
          <p:cNvPr id="614" name="ramme" descr="Feltgrafik"/>
          <p:cNvGrpSpPr/>
          <p:nvPr/>
        </p:nvGrpSpPr>
        <p:grpSpPr bwMode="invGray">
          <a:xfrm flipH="1">
            <a:off x="1447500" y="1630821"/>
            <a:ext cx="6291028" cy="4575885"/>
            <a:chOff x="4417839" y="1630821"/>
            <a:chExt cx="6291028" cy="4575885"/>
          </a:xfrm>
        </p:grpSpPr>
        <p:grpSp>
          <p:nvGrpSpPr>
            <p:cNvPr id="615" name="Gruppe 614"/>
            <p:cNvGrpSpPr/>
            <p:nvPr/>
          </p:nvGrpSpPr>
          <p:grpSpPr bwMode="invGray">
            <a:xfrm>
              <a:off x="5414491" y="1630821"/>
              <a:ext cx="5294376" cy="4114800"/>
              <a:chOff x="3310555" y="716546"/>
              <a:chExt cx="5294376" cy="4114800"/>
            </a:xfrm>
          </p:grpSpPr>
          <p:grpSp>
            <p:nvGrpSpPr>
              <p:cNvPr id="767" name="Gruppe 766"/>
              <p:cNvGrpSpPr/>
              <p:nvPr/>
            </p:nvGrpSpPr>
            <p:grpSpPr bwMode="invGray">
              <a:xfrm flipH="1">
                <a:off x="3310555" y="737968"/>
                <a:ext cx="5294376" cy="54864"/>
                <a:chOff x="1522413" y="1514475"/>
                <a:chExt cx="10569575" cy="64008"/>
              </a:xfrm>
              <a:solidFill>
                <a:schemeClr val="accent1"/>
              </a:solidFill>
            </p:grpSpPr>
            <p:sp>
              <p:nvSpPr>
                <p:cNvPr id="843" name="Kombinationstegning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4" name="Kombinationstegning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5" name="Kombinationstegning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6"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7"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8"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9"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0"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1"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2"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3"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4"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5"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6"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7"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8"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59"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0"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1"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2"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3"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4"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5"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6"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7"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8"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69"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0"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1"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2"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3"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4"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5"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6"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7"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8"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79"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0"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1"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2"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3"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4"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5"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6"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7"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8"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89"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0"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1"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2"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3"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4"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5"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6"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7"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8"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99"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0"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1"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2"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3"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4"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5"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6"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7"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8"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09"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0"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1"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2"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3"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4"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5"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16"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grpSp>
          <p:grpSp>
            <p:nvGrpSpPr>
              <p:cNvPr id="768" name="Gruppe 767"/>
              <p:cNvGrpSpPr/>
              <p:nvPr/>
            </p:nvGrpSpPr>
            <p:grpSpPr bwMode="invGray">
              <a:xfrm rot="16200000" flipH="1">
                <a:off x="6492229" y="2755658"/>
                <a:ext cx="4114800" cy="36576"/>
                <a:chOff x="1522413" y="1514475"/>
                <a:chExt cx="10569575" cy="64008"/>
              </a:xfrm>
              <a:solidFill>
                <a:schemeClr val="accent1"/>
              </a:solidFill>
            </p:grpSpPr>
            <p:sp>
              <p:nvSpPr>
                <p:cNvPr id="769" name="Kombinationstegning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0" name="Kombinationstegning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1" name="Kombinationstegning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2"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3"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4"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5"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6"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7"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8"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9"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0"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1"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2"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3"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4"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5"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6"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7"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8"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9"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0"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1"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2"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3"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4"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5"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6"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7"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8"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9"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0"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1"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2"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3"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4"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5"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6"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7"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8"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9"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0"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1"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2"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3"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4"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5"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6"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7"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8"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9"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0"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1"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2"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3"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4"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5"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6"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7"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8"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29"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0"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1"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2"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3"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4"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5"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6"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7"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8"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39"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0"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1"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42"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grpSp>
        </p:grpSp>
        <p:grpSp>
          <p:nvGrpSpPr>
            <p:cNvPr id="616" name="Gruppe 615"/>
            <p:cNvGrpSpPr/>
            <p:nvPr/>
          </p:nvGrpSpPr>
          <p:grpSpPr bwMode="invGray">
            <a:xfrm rot="10800000">
              <a:off x="4417839" y="2091906"/>
              <a:ext cx="5294376" cy="4114800"/>
              <a:chOff x="3310555" y="716546"/>
              <a:chExt cx="5294376" cy="4114800"/>
            </a:xfrm>
          </p:grpSpPr>
          <p:grpSp>
            <p:nvGrpSpPr>
              <p:cNvPr id="617" name="Gruppe 616"/>
              <p:cNvGrpSpPr/>
              <p:nvPr/>
            </p:nvGrpSpPr>
            <p:grpSpPr bwMode="invGray">
              <a:xfrm flipH="1">
                <a:off x="3310555" y="737968"/>
                <a:ext cx="5294376" cy="54864"/>
                <a:chOff x="1522413" y="1514475"/>
                <a:chExt cx="10569575" cy="64008"/>
              </a:xfrm>
              <a:solidFill>
                <a:schemeClr val="accent1"/>
              </a:solidFill>
            </p:grpSpPr>
            <p:sp>
              <p:nvSpPr>
                <p:cNvPr id="693" name="Kombinationstegning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4" name="Kombinationstegning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5" name="Kombinationstegning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6"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7"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8"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9"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0"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1"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2"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3"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4"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5"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6"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7"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8"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9"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0"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1"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2"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3"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4"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5"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6"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7"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8"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9"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0"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1"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2"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3"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4"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5"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6"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7"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8"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9"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0"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1"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2"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3"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4"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5"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6"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7"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8"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9"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0"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1"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2"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3"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4"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5"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6"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7"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8"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9"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0"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1"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2"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3"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4"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5"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6"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7"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8"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9"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0"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1"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2"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3"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4"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5"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6"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grpSp>
          <p:grpSp>
            <p:nvGrpSpPr>
              <p:cNvPr id="618" name="Gruppe 617"/>
              <p:cNvGrpSpPr/>
              <p:nvPr/>
            </p:nvGrpSpPr>
            <p:grpSpPr bwMode="invGray">
              <a:xfrm rot="16200000" flipH="1">
                <a:off x="6492229" y="2755658"/>
                <a:ext cx="4114800" cy="36576"/>
                <a:chOff x="1522413" y="1514475"/>
                <a:chExt cx="10569575" cy="64008"/>
              </a:xfrm>
              <a:solidFill>
                <a:schemeClr val="accent1"/>
              </a:solidFill>
            </p:grpSpPr>
            <p:sp>
              <p:nvSpPr>
                <p:cNvPr id="619" name="Kombinationstegning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0" name="Kombinationstegning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1" name="Kombinationstegning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2" name="Kombinationstegning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3" name="Kombinationstegning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4" name="Kombinationstegning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5" name="Kombinationstegning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6" name="Kombinationstegning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7" name="Kombinationstegning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8" name="Kombinationstegning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9" name="Kombinationstegning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0" name="Kombinationstegning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1" name="Kombinationstegning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2" name="Kombinationstegning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3" name="Kombinationstegning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4" name="Kombinationstegning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5" name="Kombinationstegning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6" name="Kombinationstegning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7" name="Kombinationstegning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8" name="Kombinationstegning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9" name="Kombinationstegning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0" name="Kombinationstegning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1" name="Kombinationstegning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2" name="Kombinationstegning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3" name="Kombinationstegning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4" name="Kombinationstegning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5" name="Kombinationstegning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6" name="Kombinationstegning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7" name="Kombinationstegning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8" name="Kombinationstegning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9" name="Kombinationstegning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0" name="Kombinationstegning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1" name="Kombinationstegning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2" name="Kombinationstegning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3" name="Kombinationstegning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4" name="Kombinationstegning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5" name="Kombinationstegning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6" name="Kombinationstegning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7" name="Kombinationstegning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8" name="Kombinationstegning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9" name="Kombinationstegning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0" name="Kombinationstegning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1" name="Kombinationstegning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2" name="Kombinationstegning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3" name="Kombinationstegning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4" name="Kombinationstegning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5" name="Kombinationstegning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6" name="Kombinationstegning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7" name="Kombinationstegning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8" name="Kombinationstegning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9" name="Kombinationstegning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0" name="Kombinationstegning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1" name="Kombinationstegning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2" name="Kombinationstegning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3" name="Kombinationstegning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4" name="Kombinationstegning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5" name="Kombinationstegning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6" name="Kombinationstegning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7" name="Kombinationstegning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8" name="Kombinationstegning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9" name="Kombinationstegning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0" name="Kombinationstegning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1" name="Kombinationstegning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2" name="Kombinationstegning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3" name="Kombinationstegning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4" name="Kombinationstegning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5" name="Kombinationstegning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6" name="Kombinationstegning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7" name="Kombinationstegning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8" name="Kombinationstegning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9" name="Kombinationstegning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0" name="Kombinationstegning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1" name="Kombinationstegning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2" name="Kombinationstegning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grpSp>
        </p:grpSp>
      </p:grpSp>
      <p:sp>
        <p:nvSpPr>
          <p:cNvPr id="4" name="Pladsholder til tekst 3"/>
          <p:cNvSpPr>
            <a:spLocks noGrp="1"/>
          </p:cNvSpPr>
          <p:nvPr>
            <p:ph type="body" sz="half" idx="2"/>
          </p:nvPr>
        </p:nvSpPr>
        <p:spPr>
          <a:xfrm>
            <a:off x="7905959" y="3411748"/>
            <a:ext cx="2743200" cy="2743200"/>
          </a:xfrm>
        </p:spPr>
        <p:txBody>
          <a:bodyPr rtlCol="0"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typografien i masterens</a:t>
            </a:r>
          </a:p>
        </p:txBody>
      </p:sp>
      <p:sp>
        <p:nvSpPr>
          <p:cNvPr id="6" name="Pladsholder til sidefod 5"/>
          <p:cNvSpPr>
            <a:spLocks noGrp="1"/>
          </p:cNvSpPr>
          <p:nvPr>
            <p:ph type="ftr" sz="quarter" idx="11"/>
          </p:nvPr>
        </p:nvSpPr>
        <p:spPr/>
        <p:txBody>
          <a:bodyPr rtlCol="0"/>
          <a:lstStyle/>
          <a:p>
            <a:pPr rtl="0"/>
            <a:endParaRPr lang="da-DK" dirty="0"/>
          </a:p>
        </p:txBody>
      </p:sp>
      <p:sp>
        <p:nvSpPr>
          <p:cNvPr id="5" name="Pladsholder til dato 4"/>
          <p:cNvSpPr>
            <a:spLocks noGrp="1"/>
          </p:cNvSpPr>
          <p:nvPr>
            <p:ph type="dt" sz="half" idx="10"/>
          </p:nvPr>
        </p:nvSpPr>
        <p:spPr/>
        <p:txBody>
          <a:bodyPr rtlCol="0"/>
          <a:lstStyle/>
          <a:p>
            <a:pPr rtl="0"/>
            <a:fld id="{46714361-A0DC-4E42-9A21-11BA4A7A28B2}" type="datetime1">
              <a:rPr lang="da-DK" smtClean="0"/>
              <a:t>22-04-2025</a:t>
            </a:fld>
            <a:endParaRPr lang="da-DK" dirty="0"/>
          </a:p>
        </p:txBody>
      </p:sp>
      <p:sp>
        <p:nvSpPr>
          <p:cNvPr id="7" name="Pladsholder til slidenummer 6"/>
          <p:cNvSpPr>
            <a:spLocks noGrp="1"/>
          </p:cNvSpPr>
          <p:nvPr>
            <p:ph type="sldNum" sz="quarter" idx="12"/>
          </p:nvPr>
        </p:nvSpPr>
        <p:spPr/>
        <p:txBody>
          <a:bodyPr rtlCol="0"/>
          <a:lstStyle/>
          <a:p>
            <a:pPr rtl="0"/>
            <a:fld id="{25BA54BD-C84D-46CE-8B72-31BFB26ABA43}" type="slidenum">
              <a:rPr lang="da-DK"/>
              <a:t>‹nr.›</a:t>
            </a:fld>
            <a:endParaRPr lang="da-DK" dirty="0"/>
          </a:p>
        </p:txBody>
      </p:sp>
    </p:spTree>
    <p:extLst>
      <p:ext uri="{BB962C8B-B14F-4D97-AF65-F5344CB8AC3E}">
        <p14:creationId xmlns:p14="http://schemas.microsoft.com/office/powerpoint/2010/main" val="509536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lvl1pPr rtl="0">
              <a:defRPr/>
            </a:lvl1pPr>
          </a:lstStyle>
          <a:p>
            <a:pPr rtl="0"/>
            <a:r>
              <a:rPr lang="da-DK"/>
              <a:t>Klik for at redigere i master</a:t>
            </a:r>
            <a:endParaRPr lang="da-DK" dirty="0"/>
          </a:p>
        </p:txBody>
      </p:sp>
      <p:grpSp>
        <p:nvGrpSpPr>
          <p:cNvPr id="7" name="linje" descr="Linjegrafik"/>
          <p:cNvGrpSpPr/>
          <p:nvPr/>
        </p:nvGrpSpPr>
        <p:grpSpPr bwMode="invGray">
          <a:xfrm>
            <a:off x="1522413" y="1514475"/>
            <a:ext cx="10569575" cy="64008"/>
            <a:chOff x="1522413" y="1514475"/>
            <a:chExt cx="10569575" cy="64008"/>
          </a:xfrm>
        </p:grpSpPr>
        <p:sp>
          <p:nvSpPr>
            <p:cNvPr id="8" name="Kombinationstegning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 name="Kombinationstegning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0" name="Kombinationstegning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1"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2"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3"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4"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5"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3"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4"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5"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6"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7"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8"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9"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0"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1"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2"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3"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4"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5"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6"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7"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8"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9"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0"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1"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2"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3"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4"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5"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6"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7"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8"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9"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0"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1"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2"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3"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4"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5"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6"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7"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8"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9"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0"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1"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grpSp>
      <p:sp>
        <p:nvSpPr>
          <p:cNvPr id="3" name="Pladsholder til lodret tekst 2"/>
          <p:cNvSpPr>
            <a:spLocks noGrp="1"/>
          </p:cNvSpPr>
          <p:nvPr>
            <p:ph type="body" orient="vert" idx="1"/>
          </p:nvPr>
        </p:nvSpPr>
        <p:spPr/>
        <p:txBody>
          <a:bodyPr vert="eaVert" rtlCol="0"/>
          <a:lstStyle>
            <a:lvl5pPr>
              <a:defRPr/>
            </a:lvl5pPr>
            <a:lvl6pPr marL="1956816">
              <a:defRPr/>
            </a:lvl6pPr>
            <a:lvl7pPr marL="1956816">
              <a:defRPr/>
            </a:lvl7pPr>
            <a:lvl8pPr marL="1956816">
              <a:defRPr/>
            </a:lvl8pPr>
            <a:lvl9pPr marL="1956816">
              <a:defRPr/>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Pladsholder til sidefod 4"/>
          <p:cNvSpPr>
            <a:spLocks noGrp="1"/>
          </p:cNvSpPr>
          <p:nvPr>
            <p:ph type="ftr" sz="quarter" idx="11"/>
          </p:nvPr>
        </p:nvSpPr>
        <p:spPr/>
        <p:txBody>
          <a:bodyPr rtlCol="0"/>
          <a:lstStyle/>
          <a:p>
            <a:endParaRPr lang="da-DK" dirty="0"/>
          </a:p>
        </p:txBody>
      </p:sp>
      <p:sp>
        <p:nvSpPr>
          <p:cNvPr id="4" name="Pladsholder til dato 3"/>
          <p:cNvSpPr>
            <a:spLocks noGrp="1"/>
          </p:cNvSpPr>
          <p:nvPr>
            <p:ph type="dt" sz="half" idx="10"/>
          </p:nvPr>
        </p:nvSpPr>
        <p:spPr/>
        <p:txBody>
          <a:bodyPr rtlCol="0"/>
          <a:lstStyle/>
          <a:p>
            <a:fld id="{8F28782F-4CD0-450F-A81D-FE007107866B}" type="datetime1">
              <a:rPr lang="da-DK" smtClean="0"/>
              <a:pPr/>
              <a:t>22-04-2025</a:t>
            </a:fld>
            <a:endParaRPr lang="da-DK" dirty="0"/>
          </a:p>
        </p:txBody>
      </p:sp>
      <p:sp>
        <p:nvSpPr>
          <p:cNvPr id="6" name="Pladsholder til slidenummer 5"/>
          <p:cNvSpPr>
            <a:spLocks noGrp="1"/>
          </p:cNvSpPr>
          <p:nvPr>
            <p:ph type="sldNum" sz="quarter" idx="12"/>
          </p:nvPr>
        </p:nvSpPr>
        <p:spPr/>
        <p:txBody>
          <a:bodyPr rtlCol="0"/>
          <a:lstStyle/>
          <a:p>
            <a:fld id="{81FEFA0A-2F20-4B60-98C6-5FFDA469AA1C}" type="slidenum">
              <a:rPr lang="da-DK" smtClean="0"/>
              <a:pPr/>
              <a:t>‹nr.›</a:t>
            </a:fld>
            <a:endParaRPr lang="da-DK" dirty="0"/>
          </a:p>
        </p:txBody>
      </p:sp>
    </p:spTree>
    <p:extLst>
      <p:ext uri="{BB962C8B-B14F-4D97-AF65-F5344CB8AC3E}">
        <p14:creationId xmlns:p14="http://schemas.microsoft.com/office/powerpoint/2010/main" val="490877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10361612" y="274639"/>
            <a:ext cx="1371600" cy="5901747"/>
          </a:xfrm>
        </p:spPr>
        <p:txBody>
          <a:bodyPr vert="eaVert" rtlCol="0"/>
          <a:lstStyle>
            <a:lvl1pPr rtl="0">
              <a:defRPr/>
            </a:lvl1pPr>
          </a:lstStyle>
          <a:p>
            <a:pPr rtl="0"/>
            <a:r>
              <a:rPr lang="da-DK"/>
              <a:t>Klik for at redigere i master</a:t>
            </a:r>
            <a:endParaRPr lang="da-DK" dirty="0"/>
          </a:p>
        </p:txBody>
      </p:sp>
      <p:grpSp>
        <p:nvGrpSpPr>
          <p:cNvPr id="7" name="linje" descr="Linjegrafik"/>
          <p:cNvGrpSpPr/>
          <p:nvPr/>
        </p:nvGrpSpPr>
        <p:grpSpPr bwMode="invGray">
          <a:xfrm rot="5400000">
            <a:off x="6864412" y="3472598"/>
            <a:ext cx="6492240" cy="64008"/>
            <a:chOff x="1522413" y="1514475"/>
            <a:chExt cx="10569575" cy="64008"/>
          </a:xfrm>
        </p:grpSpPr>
        <p:sp>
          <p:nvSpPr>
            <p:cNvPr id="8" name="Kombinationstegning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9" name="Kombinationstegning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0" name="Kombinationstegning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1" name="Kombinationstegning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2" name="Kombinationstegning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3" name="Kombinationstegning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4" name="Kombinationstegning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5" name="Kombinationstegning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6" name="Kombinationstegning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7" name="Kombinationstegning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8" name="Kombinationstegning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19" name="Kombinationstegning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0" name="Kombinationstegning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1" name="Kombinationstegning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2" name="Kombinationstegning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3" name="Kombinationstegning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4" name="Kombinationstegning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5" name="Kombinationstegning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6" name="Kombinationstegning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7" name="Kombinationstegning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8" name="Kombinationstegning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29" name="Kombinationstegning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0" name="Kombinationstegning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1" name="Kombinationstegning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2" name="Kombinationstegning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3" name="Kombinationstegning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4" name="Kombinationstegning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5" name="Kombinationstegning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6" name="Kombinationstegning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7" name="Kombinationstegning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8" name="Kombinationstegning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39" name="Kombinationstegning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0" name="Kombinationstegning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1" name="Kombinationstegning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2" name="Kombinationstegning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3" name="Kombinationstegning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4" name="Kombinationstegning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5" name="Kombinationstegning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6" name="Kombinationstegning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7" name="Kombinationstegning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8" name="Kombinationstegning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49" name="Kombinationstegning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0" name="Kombinationstegning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1" name="Kombinationstegning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2" name="Kombinationstegning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3" name="Kombinationstegning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4" name="Kombinationstegning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5" name="Kombinationstegning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6" name="Kombinationstegning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7" name="Kombinationstegning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8" name="Kombinationstegning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59" name="Kombinationstegning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0" name="Kombinationstegning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1" name="Kombinationstegning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2" name="Kombinationstegning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3" name="Kombinationstegning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4" name="Kombinationstegning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5" name="Kombinationstegning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6" name="Kombinationstegning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7" name="Kombinationstegning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8" name="Kombinationstegning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69" name="Kombinationstegning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0" name="Kombinationstegning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1" name="Kombinationstegning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2" name="Kombinationstegning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3" name="Kombinationstegning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4" name="Kombinationstegning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5" name="Kombinationstegning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6" name="Kombinationstegning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7" name="Kombinationstegning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8" name="Kombinationstegning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79" name="Kombinationstegning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0" name="Kombinationstegning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sp>
          <p:nvSpPr>
            <p:cNvPr id="81" name="Kombinationstegning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da-DK" dirty="0">
                <a:ln>
                  <a:noFill/>
                </a:ln>
              </a:endParaRPr>
            </a:p>
          </p:txBody>
        </p:sp>
      </p:grpSp>
      <p:sp>
        <p:nvSpPr>
          <p:cNvPr id="3" name="Pladsholder til lodret tekst 2"/>
          <p:cNvSpPr>
            <a:spLocks noGrp="1"/>
          </p:cNvSpPr>
          <p:nvPr>
            <p:ph type="body" orient="vert" idx="1"/>
          </p:nvPr>
        </p:nvSpPr>
        <p:spPr>
          <a:xfrm>
            <a:off x="608012" y="277813"/>
            <a:ext cx="9144001" cy="5898573"/>
          </a:xfrm>
        </p:spPr>
        <p:txBody>
          <a:bodyPr vert="eaVert" rtlCol="0"/>
          <a:lstStyle>
            <a:lvl5pPr>
              <a:defRPr/>
            </a:lvl5pPr>
            <a:lvl6pPr marL="1261872" indent="0">
              <a:buNone/>
              <a:defRPr/>
            </a:lvl6pPr>
            <a:lvl7pPr>
              <a:defRPr/>
            </a:lvl7pPr>
            <a:lvl8pPr>
              <a:defRPr baseline="0"/>
            </a:lvl8pPr>
            <a:lvl9pPr>
              <a:defRPr baseline="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Pladsholder til sidefod 4"/>
          <p:cNvSpPr>
            <a:spLocks noGrp="1"/>
          </p:cNvSpPr>
          <p:nvPr>
            <p:ph type="ftr" sz="quarter" idx="11"/>
          </p:nvPr>
        </p:nvSpPr>
        <p:spPr/>
        <p:txBody>
          <a:bodyPr rtlCol="0"/>
          <a:lstStyle/>
          <a:p>
            <a:endParaRPr lang="da-DK" dirty="0"/>
          </a:p>
        </p:txBody>
      </p:sp>
      <p:sp>
        <p:nvSpPr>
          <p:cNvPr id="4" name="Pladsholder til dato 3"/>
          <p:cNvSpPr>
            <a:spLocks noGrp="1"/>
          </p:cNvSpPr>
          <p:nvPr>
            <p:ph type="dt" sz="half" idx="10"/>
          </p:nvPr>
        </p:nvSpPr>
        <p:spPr/>
        <p:txBody>
          <a:bodyPr rtlCol="0"/>
          <a:lstStyle/>
          <a:p>
            <a:fld id="{F72807E2-CD70-444E-AC46-C92CC4F955CC}" type="datetime1">
              <a:rPr lang="da-DK" smtClean="0"/>
              <a:pPr/>
              <a:t>22-04-2025</a:t>
            </a:fld>
            <a:endParaRPr lang="da-DK" dirty="0"/>
          </a:p>
        </p:txBody>
      </p:sp>
      <p:sp>
        <p:nvSpPr>
          <p:cNvPr id="6" name="Pladsholder til slidenummer 5"/>
          <p:cNvSpPr>
            <a:spLocks noGrp="1"/>
          </p:cNvSpPr>
          <p:nvPr>
            <p:ph type="sldNum" sz="quarter" idx="12"/>
          </p:nvPr>
        </p:nvSpPr>
        <p:spPr/>
        <p:txBody>
          <a:bodyPr rtlCol="0"/>
          <a:lstStyle/>
          <a:p>
            <a:pPr algn="r"/>
            <a:fld id="{81FEFA0A-2F20-4B60-98C6-5FFDA469AA1C}" type="slidenum">
              <a:rPr lang="da-DK" smtClean="0"/>
              <a:pPr algn="r"/>
              <a:t>‹nr.›</a:t>
            </a:fld>
            <a:endParaRPr lang="da-DK" dirty="0"/>
          </a:p>
        </p:txBody>
      </p:sp>
    </p:spTree>
    <p:extLst>
      <p:ext uri="{BB962C8B-B14F-4D97-AF65-F5344CB8AC3E}">
        <p14:creationId xmlns:p14="http://schemas.microsoft.com/office/powerpoint/2010/main" val="242523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pPr rtl="0"/>
            <a:r>
              <a:rPr lang="da-DK" noProof="0" dirty="0"/>
              <a:t>Klik for at redigere i master</a:t>
            </a:r>
          </a:p>
        </p:txBody>
      </p:sp>
      <p:sp>
        <p:nvSpPr>
          <p:cNvPr id="3" name="Pladsholder til tekst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da-DK" noProof="0" dirty="0"/>
              <a:t>Rediger typografien i masterens</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5" name="Pladsholder til sidefod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a:defRPr sz="1200">
                <a:solidFill>
                  <a:schemeClr val="tx1">
                    <a:tint val="75000"/>
                  </a:schemeClr>
                </a:solidFill>
              </a:defRPr>
            </a:lvl1pPr>
          </a:lstStyle>
          <a:p>
            <a:pPr rtl="0"/>
            <a:endParaRPr lang="da-DK" dirty="0"/>
          </a:p>
        </p:txBody>
      </p:sp>
      <p:sp>
        <p:nvSpPr>
          <p:cNvPr id="4" name="Pladsholder til dato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a:defRPr sz="1200">
                <a:solidFill>
                  <a:schemeClr val="tx1">
                    <a:tint val="75000"/>
                  </a:schemeClr>
                </a:solidFill>
              </a:defRPr>
            </a:lvl1pPr>
          </a:lstStyle>
          <a:p>
            <a:fld id="{258304EC-FEC5-4FC0-B23D-6DE3F0E54964}" type="datetime1">
              <a:rPr lang="da-DK" smtClean="0"/>
              <a:pPr/>
              <a:t>22-04-2025</a:t>
            </a:fld>
            <a:endParaRPr lang="da-DK" dirty="0"/>
          </a:p>
        </p:txBody>
      </p:sp>
      <p:sp>
        <p:nvSpPr>
          <p:cNvPr id="6" name="Pladsholder til slidenummer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a:defRPr sz="1200">
                <a:solidFill>
                  <a:schemeClr val="tx1">
                    <a:tint val="75000"/>
                  </a:schemeClr>
                </a:solidFill>
              </a:defRPr>
            </a:lvl1pPr>
          </a:lstStyle>
          <a:p>
            <a:fld id="{81FEFA0A-2F20-4B60-98C6-5FFDA469AA1C}" type="slidenum">
              <a:rPr lang="da-DK" smtClean="0"/>
              <a:pPr/>
              <a:t>‹nr.›</a:t>
            </a:fld>
            <a:endParaRPr lang="da-DK" dirty="0"/>
          </a:p>
        </p:txBody>
      </p:sp>
    </p:spTree>
    <p:extLst>
      <p:ext uri="{BB962C8B-B14F-4D97-AF65-F5344CB8AC3E}">
        <p14:creationId xmlns:p14="http://schemas.microsoft.com/office/powerpoint/2010/main" val="189401057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www.ted.com/talks/noa_kageyama_and_pen_pen_chen_how_to_stay_calm_under_pressur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ted.com/talks/kelly_mcgonigal_how_to_make_stress_your_friend"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Stress</a:t>
            </a:r>
          </a:p>
        </p:txBody>
      </p:sp>
      <p:sp>
        <p:nvSpPr>
          <p:cNvPr id="3" name="Undertitel 2"/>
          <p:cNvSpPr>
            <a:spLocks noGrp="1"/>
          </p:cNvSpPr>
          <p:nvPr>
            <p:ph type="subTitle" idx="1"/>
          </p:nvPr>
        </p:nvSpPr>
        <p:spPr/>
        <p:txBody>
          <a:bodyPr rtlCol="0"/>
          <a:lstStyle/>
          <a:p>
            <a:pPr rtl="0"/>
            <a:r>
              <a:rPr lang="da-DK" dirty="0"/>
              <a:t>Og </a:t>
            </a:r>
            <a:r>
              <a:rPr lang="da-DK" dirty="0" err="1"/>
              <a:t>copingstrategier</a:t>
            </a:r>
            <a:endParaRPr lang="da-DK" dirty="0"/>
          </a:p>
        </p:txBody>
      </p:sp>
      <p:pic>
        <p:nvPicPr>
          <p:cNvPr id="8194" name="Picture 2" descr="stress, studerende, IDA Studenterundersøgelse 20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8268" y="692696"/>
            <a:ext cx="6611888" cy="3719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dirty="0"/>
              <a:t>Hvordan påvirker stress vores krop?</a:t>
            </a:r>
          </a:p>
        </p:txBody>
      </p:sp>
      <p:pic>
        <p:nvPicPr>
          <p:cNvPr id="6" name="Pladsholder til indhold 5">
            <a:extLst>
              <a:ext uri="{FF2B5EF4-FFF2-40B4-BE49-F238E27FC236}">
                <a16:creationId xmlns:a16="http://schemas.microsoft.com/office/drawing/2014/main" id="{D91A4E50-4725-6F9F-A74D-119D932E2A49}"/>
              </a:ext>
            </a:extLst>
          </p:cNvPr>
          <p:cNvPicPr>
            <a:picLocks noGrp="1" noChangeAspect="1"/>
          </p:cNvPicPr>
          <p:nvPr>
            <p:ph idx="1"/>
          </p:nvPr>
        </p:nvPicPr>
        <p:blipFill>
          <a:blip r:embed="rId3"/>
          <a:stretch>
            <a:fillRect/>
          </a:stretch>
        </p:blipFill>
        <p:spPr>
          <a:xfrm>
            <a:off x="2508531" y="1905000"/>
            <a:ext cx="7171764" cy="4267200"/>
          </a:xfrm>
        </p:spPr>
      </p:pic>
    </p:spTree>
    <p:extLst>
      <p:ext uri="{BB962C8B-B14F-4D97-AF65-F5344CB8AC3E}">
        <p14:creationId xmlns:p14="http://schemas.microsoft.com/office/powerpoint/2010/main" val="31940839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a-DK" dirty="0"/>
              <a:t>Definition</a:t>
            </a:r>
          </a:p>
        </p:txBody>
      </p:sp>
      <p:sp>
        <p:nvSpPr>
          <p:cNvPr id="3" name="Pladsholder til indhold 2"/>
          <p:cNvSpPr>
            <a:spLocks noGrp="1"/>
          </p:cNvSpPr>
          <p:nvPr>
            <p:ph sz="half" idx="1"/>
          </p:nvPr>
        </p:nvSpPr>
        <p:spPr/>
        <p:txBody>
          <a:bodyPr>
            <a:normAutofit lnSpcReduction="10000"/>
          </a:bodyPr>
          <a:lstStyle/>
          <a:p>
            <a:pPr marL="0" indent="0">
              <a:buNone/>
            </a:pPr>
            <a:r>
              <a:rPr lang="da-DK" dirty="0"/>
              <a:t>Richard S. Lazarus, </a:t>
            </a:r>
            <a:r>
              <a:rPr lang="da-DK" i="1" dirty="0"/>
              <a:t>psykologisk </a:t>
            </a:r>
            <a:r>
              <a:rPr lang="da-DK" dirty="0"/>
              <a:t>definition:</a:t>
            </a:r>
          </a:p>
          <a:p>
            <a:pPr marL="0" indent="0">
              <a:buNone/>
            </a:pPr>
            <a:r>
              <a:rPr lang="da-DK" i="1" dirty="0"/>
              <a:t>Et specifikt samspil mellem personen og omverdenen, som af personen vurderes som belastende eller overstiger hans eller hendes ressourcer</a:t>
            </a:r>
          </a:p>
        </p:txBody>
      </p:sp>
      <p:sp>
        <p:nvSpPr>
          <p:cNvPr id="4" name="Pladsholder til tekst 3"/>
          <p:cNvSpPr>
            <a:spLocks noGrp="1"/>
          </p:cNvSpPr>
          <p:nvPr>
            <p:ph sz="half" idx="2"/>
          </p:nvPr>
        </p:nvSpPr>
        <p:spPr/>
        <p:txBody>
          <a:bodyPr>
            <a:normAutofit lnSpcReduction="10000"/>
          </a:bodyPr>
          <a:lstStyle/>
          <a:p>
            <a:pPr marL="0" indent="0">
              <a:buNone/>
            </a:pPr>
            <a:endParaRPr lang="da-DK" dirty="0"/>
          </a:p>
          <a:p>
            <a:pPr marL="0" indent="0">
              <a:buNone/>
            </a:pPr>
            <a:endParaRPr lang="da-DK" dirty="0"/>
          </a:p>
          <a:p>
            <a:pPr marL="0" indent="0">
              <a:buNone/>
            </a:pPr>
            <a:endParaRPr lang="da-DK" dirty="0"/>
          </a:p>
          <a:p>
            <a:pPr marL="0" indent="0">
              <a:buNone/>
            </a:pPr>
            <a:endParaRPr lang="da-DK" dirty="0"/>
          </a:p>
          <a:p>
            <a:pPr marL="0" indent="0">
              <a:buNone/>
            </a:pPr>
            <a:endParaRPr lang="da-DK" dirty="0"/>
          </a:p>
          <a:p>
            <a:pPr marL="0" indent="0">
              <a:buNone/>
            </a:pPr>
            <a:r>
              <a:rPr lang="da-DK" dirty="0"/>
              <a:t>Vigtigste pointe:</a:t>
            </a:r>
          </a:p>
          <a:p>
            <a:pPr marL="0" indent="0">
              <a:buNone/>
            </a:pPr>
            <a:r>
              <a:rPr lang="da-DK" dirty="0"/>
              <a:t>Vores </a:t>
            </a:r>
            <a:r>
              <a:rPr lang="da-DK" u="sng" dirty="0"/>
              <a:t>vurdering</a:t>
            </a:r>
            <a:r>
              <a:rPr lang="da-DK" dirty="0"/>
              <a:t> af en situation er helt afgørende for, hvor stressende en situation er for os!</a:t>
            </a:r>
          </a:p>
        </p:txBody>
      </p:sp>
      <p:pic>
        <p:nvPicPr>
          <p:cNvPr id="7172" name="Picture 4" descr="Billedresultat for stre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6815" y="1905000"/>
            <a:ext cx="3399155" cy="2446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379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Hvad påvirker vores vurdering?</a:t>
            </a:r>
          </a:p>
        </p:txBody>
      </p:sp>
      <p:sp>
        <p:nvSpPr>
          <p:cNvPr id="3" name="Pladsholder til indhold 2"/>
          <p:cNvSpPr>
            <a:spLocks noGrp="1"/>
          </p:cNvSpPr>
          <p:nvPr>
            <p:ph sz="half" idx="1"/>
          </p:nvPr>
        </p:nvSpPr>
        <p:spPr/>
        <p:txBody>
          <a:bodyPr/>
          <a:lstStyle/>
          <a:p>
            <a:r>
              <a:rPr lang="da-DK" dirty="0"/>
              <a:t>Ydre faktorer:</a:t>
            </a:r>
          </a:p>
          <a:p>
            <a:pPr lvl="1"/>
            <a:r>
              <a:rPr lang="da-DK" dirty="0"/>
              <a:t>Livsforandringer: dødsfald, skilsmisse, fyring, offer for (grov) kriminalitet, …</a:t>
            </a:r>
          </a:p>
          <a:p>
            <a:pPr lvl="1"/>
            <a:r>
              <a:rPr lang="da-DK" dirty="0"/>
              <a:t>Daglige gener (i længden og tilstrækkeligt mange): vægtproblemer, bilkøer, togforsinkelser, larm, computerproblemer, … </a:t>
            </a:r>
          </a:p>
          <a:p>
            <a:pPr lvl="1"/>
            <a:endParaRPr lang="da-DK" dirty="0"/>
          </a:p>
          <a:p>
            <a:pPr marL="301752" lvl="1" indent="0">
              <a:buNone/>
            </a:pPr>
            <a:r>
              <a:rPr lang="da-DK" dirty="0"/>
              <a:t>Robert </a:t>
            </a:r>
            <a:r>
              <a:rPr lang="da-DK" dirty="0" err="1"/>
              <a:t>Karasek</a:t>
            </a:r>
            <a:r>
              <a:rPr lang="da-DK" dirty="0"/>
              <a:t> og </a:t>
            </a:r>
            <a:r>
              <a:rPr lang="da-DK" dirty="0" err="1"/>
              <a:t>Töres</a:t>
            </a:r>
            <a:r>
              <a:rPr lang="da-DK" dirty="0"/>
              <a:t> </a:t>
            </a:r>
            <a:r>
              <a:rPr lang="da-DK" dirty="0" err="1"/>
              <a:t>Theorell</a:t>
            </a:r>
            <a:r>
              <a:rPr lang="da-DK" dirty="0"/>
              <a:t>, Krav-kontrolmodel:</a:t>
            </a:r>
          </a:p>
        </p:txBody>
      </p:sp>
      <p:pic>
        <p:nvPicPr>
          <p:cNvPr id="6" name="Picture 2" descr="Billedresultat for krav-kontrol modellen karasek"/>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734372" y="2340496"/>
            <a:ext cx="5968837" cy="3396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0315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Hey…</a:t>
            </a:r>
          </a:p>
        </p:txBody>
      </p:sp>
      <p:pic>
        <p:nvPicPr>
          <p:cNvPr id="2050" name="Picture 2" descr="Billedresultat for flow"/>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73794" y="1905000"/>
            <a:ext cx="5641238"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105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Hvad påvirker vores vurdering?</a:t>
            </a:r>
          </a:p>
        </p:txBody>
      </p:sp>
      <p:sp>
        <p:nvSpPr>
          <p:cNvPr id="3" name="Pladsholder til indhold 2"/>
          <p:cNvSpPr>
            <a:spLocks noGrp="1"/>
          </p:cNvSpPr>
          <p:nvPr>
            <p:ph idx="1"/>
          </p:nvPr>
        </p:nvSpPr>
        <p:spPr/>
        <p:txBody>
          <a:bodyPr/>
          <a:lstStyle/>
          <a:p>
            <a:r>
              <a:rPr lang="da-DK" dirty="0"/>
              <a:t>Indre faktorer:</a:t>
            </a:r>
          </a:p>
          <a:p>
            <a:pPr lvl="1"/>
            <a:r>
              <a:rPr lang="da-DK" dirty="0"/>
              <a:t>Personlighedstræk (The Big </a:t>
            </a:r>
            <a:r>
              <a:rPr lang="da-DK" dirty="0" err="1"/>
              <a:t>Five</a:t>
            </a:r>
            <a:r>
              <a:rPr lang="da-DK" dirty="0"/>
              <a:t>, Eysenck)</a:t>
            </a:r>
          </a:p>
          <a:p>
            <a:pPr lvl="1"/>
            <a:r>
              <a:rPr lang="da-DK" dirty="0"/>
              <a:t>Oplevelse af sammenhæng (OAS)</a:t>
            </a:r>
          </a:p>
          <a:p>
            <a:pPr lvl="1"/>
            <a:r>
              <a:rPr lang="da-DK" dirty="0"/>
              <a:t>Personlighedstype: den forsigtige &gt;&lt; den risikovillige type (Henrik Høegh-Olsen):</a:t>
            </a:r>
          </a:p>
          <a:p>
            <a:pPr lvl="2"/>
            <a:r>
              <a:rPr lang="da-DK" dirty="0"/>
              <a:t>Optimal Stimulations Niveau (OSN)</a:t>
            </a:r>
          </a:p>
          <a:p>
            <a:pPr marL="548640" lvl="2" indent="0">
              <a:buNone/>
            </a:pPr>
            <a:endParaRPr lang="da-DK" dirty="0"/>
          </a:p>
          <a:p>
            <a:pPr lvl="1"/>
            <a:endParaRPr lang="da-DK" dirty="0"/>
          </a:p>
          <a:p>
            <a:endParaRPr lang="da-DK" dirty="0"/>
          </a:p>
        </p:txBody>
      </p:sp>
      <p:pic>
        <p:nvPicPr>
          <p:cNvPr id="3074" name="Picture 2" descr="Billedresultat for risikovillig forsig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4339" y="4038600"/>
            <a:ext cx="7104489" cy="2595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979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p:cNvSpPr>
            <a:spLocks noGrp="1"/>
          </p:cNvSpPr>
          <p:nvPr>
            <p:ph type="title"/>
          </p:nvPr>
        </p:nvSpPr>
        <p:spPr/>
        <p:txBody>
          <a:bodyPr/>
          <a:lstStyle/>
          <a:p>
            <a:r>
              <a:rPr lang="da-DK" dirty="0"/>
              <a:t>Hey…</a:t>
            </a:r>
          </a:p>
        </p:txBody>
      </p:sp>
      <p:pic>
        <p:nvPicPr>
          <p:cNvPr id="17" name="Picture 6" descr="Billedresultat for risikovillig forsigti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24287" y="1905000"/>
            <a:ext cx="6540251"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6805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da-DK" dirty="0"/>
              <a:t>Hvad påvirker vores vurdering?</a:t>
            </a:r>
          </a:p>
        </p:txBody>
      </p:sp>
      <p:pic>
        <p:nvPicPr>
          <p:cNvPr id="12" name="Picture 2" descr="Test din forklaringsstil "/>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1598613" y="1905000"/>
            <a:ext cx="4999854" cy="4267200"/>
          </a:xfrm>
          <a:prstGeom prst="rect">
            <a:avLst/>
          </a:prstGeom>
          <a:noFill/>
          <a:extLst>
            <a:ext uri="{909E8E84-426E-40DD-AFC4-6F175D3DCCD1}">
              <a14:hiddenFill xmlns:a14="http://schemas.microsoft.com/office/drawing/2010/main">
                <a:solidFill>
                  <a:srgbClr val="FFFFFF"/>
                </a:solidFill>
              </a14:hiddenFill>
            </a:ext>
          </a:extLst>
        </p:spPr>
      </p:pic>
      <p:sp>
        <p:nvSpPr>
          <p:cNvPr id="10" name="Pladsholder til indhold 9"/>
          <p:cNvSpPr>
            <a:spLocks noGrp="1"/>
          </p:cNvSpPr>
          <p:nvPr>
            <p:ph sz="half" idx="2"/>
          </p:nvPr>
        </p:nvSpPr>
        <p:spPr>
          <a:xfrm>
            <a:off x="6598467" y="1905000"/>
            <a:ext cx="4067945" cy="4267200"/>
          </a:xfrm>
        </p:spPr>
        <p:txBody>
          <a:bodyPr>
            <a:normAutofit/>
          </a:bodyPr>
          <a:lstStyle/>
          <a:p>
            <a:pPr marL="301752" lvl="1" indent="0">
              <a:buNone/>
            </a:pPr>
            <a:r>
              <a:rPr lang="da-DK" sz="2200" dirty="0"/>
              <a:t>Den såkaldte </a:t>
            </a:r>
            <a:r>
              <a:rPr lang="da-DK" sz="2200" i="1" dirty="0"/>
              <a:t>Attributionsteori</a:t>
            </a:r>
            <a:r>
              <a:rPr lang="da-DK" sz="2200" dirty="0"/>
              <a:t> (eller </a:t>
            </a:r>
            <a:r>
              <a:rPr lang="da-DK" sz="2200" i="1" dirty="0"/>
              <a:t>forklaringsstil</a:t>
            </a:r>
            <a:r>
              <a:rPr lang="da-DK" sz="2200" dirty="0"/>
              <a:t>)</a:t>
            </a:r>
          </a:p>
          <a:p>
            <a:pPr marL="301752" lvl="1" indent="0">
              <a:buNone/>
            </a:pPr>
            <a:r>
              <a:rPr lang="da-DK" sz="2200" dirty="0"/>
              <a:t>Martin </a:t>
            </a:r>
            <a:r>
              <a:rPr lang="da-DK" sz="2200" dirty="0" err="1"/>
              <a:t>Seligman</a:t>
            </a:r>
            <a:r>
              <a:rPr lang="da-DK" sz="2200" dirty="0"/>
              <a:t>: </a:t>
            </a:r>
          </a:p>
          <a:p>
            <a:pPr lvl="1"/>
            <a:r>
              <a:rPr lang="da-DK" sz="2200" dirty="0"/>
              <a:t>pessimistisk &gt;&lt; optimistisk</a:t>
            </a:r>
          </a:p>
        </p:txBody>
      </p:sp>
    </p:spTree>
    <p:extLst>
      <p:ext uri="{BB962C8B-B14F-4D97-AF65-F5344CB8AC3E}">
        <p14:creationId xmlns:p14="http://schemas.microsoft.com/office/powerpoint/2010/main" val="31458667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857A60-F7E8-4A14-99F5-BF30AFD37EE5}"/>
              </a:ext>
            </a:extLst>
          </p:cNvPr>
          <p:cNvSpPr>
            <a:spLocks noGrp="1"/>
          </p:cNvSpPr>
          <p:nvPr>
            <p:ph type="title"/>
          </p:nvPr>
        </p:nvSpPr>
        <p:spPr/>
        <p:txBody>
          <a:bodyPr/>
          <a:lstStyle/>
          <a:p>
            <a:r>
              <a:rPr lang="da-DK" dirty="0"/>
              <a:t>Øvelse forklaringsstil</a:t>
            </a:r>
          </a:p>
        </p:txBody>
      </p:sp>
      <p:sp>
        <p:nvSpPr>
          <p:cNvPr id="3" name="Pladsholder til indhold 2">
            <a:extLst>
              <a:ext uri="{FF2B5EF4-FFF2-40B4-BE49-F238E27FC236}">
                <a16:creationId xmlns:a16="http://schemas.microsoft.com/office/drawing/2014/main" id="{270ADBFF-B1F4-4E63-8FEF-633DC32BCA78}"/>
              </a:ext>
            </a:extLst>
          </p:cNvPr>
          <p:cNvSpPr>
            <a:spLocks noGrp="1"/>
          </p:cNvSpPr>
          <p:nvPr>
            <p:ph idx="1"/>
          </p:nvPr>
        </p:nvSpPr>
        <p:spPr/>
        <p:txBody>
          <a:bodyPr>
            <a:normAutofit/>
          </a:bodyPr>
          <a:lstStyle/>
          <a:p>
            <a:r>
              <a:rPr lang="da-DK" dirty="0"/>
              <a:t>Du får nu to situationer, som du skal forestille dig. Til hver situation skal du nedskrive en kort sætning, som kunne være din spontane reaktion på situationen. Du skal </a:t>
            </a:r>
            <a:r>
              <a:rPr lang="da-DK" b="1" u="sng" dirty="0"/>
              <a:t>ikke</a:t>
            </a:r>
            <a:r>
              <a:rPr lang="da-DK" dirty="0"/>
              <a:t> skrive navn på sedlerne, da de skal bruges i anonym form i den efterfølgende efterbehandling.</a:t>
            </a:r>
          </a:p>
          <a:p>
            <a:endParaRPr lang="da-DK" dirty="0"/>
          </a:p>
        </p:txBody>
      </p:sp>
    </p:spTree>
    <p:extLst>
      <p:ext uri="{BB962C8B-B14F-4D97-AF65-F5344CB8AC3E}">
        <p14:creationId xmlns:p14="http://schemas.microsoft.com/office/powerpoint/2010/main" val="3016649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8D7B039-DF1B-4C64-926D-CA003BEDA575}"/>
              </a:ext>
            </a:extLst>
          </p:cNvPr>
          <p:cNvSpPr>
            <a:spLocks noGrp="1"/>
          </p:cNvSpPr>
          <p:nvPr>
            <p:ph type="title"/>
          </p:nvPr>
        </p:nvSpPr>
        <p:spPr/>
        <p:txBody>
          <a:bodyPr/>
          <a:lstStyle/>
          <a:p>
            <a:r>
              <a:rPr lang="da-DK" dirty="0"/>
              <a:t>Her kommer de to situationer</a:t>
            </a:r>
          </a:p>
        </p:txBody>
      </p:sp>
      <p:sp>
        <p:nvSpPr>
          <p:cNvPr id="5" name="Pladsholder til indhold 4">
            <a:extLst>
              <a:ext uri="{FF2B5EF4-FFF2-40B4-BE49-F238E27FC236}">
                <a16:creationId xmlns:a16="http://schemas.microsoft.com/office/drawing/2014/main" id="{6DA12499-69B8-4CE4-A77F-36E07A4DD1B2}"/>
              </a:ext>
            </a:extLst>
          </p:cNvPr>
          <p:cNvSpPr>
            <a:spLocks noGrp="1"/>
          </p:cNvSpPr>
          <p:nvPr>
            <p:ph sz="half" idx="1"/>
          </p:nvPr>
        </p:nvSpPr>
        <p:spPr/>
        <p:txBody>
          <a:bodyPr>
            <a:normAutofit fontScale="92500"/>
          </a:bodyPr>
          <a:lstStyle/>
          <a:p>
            <a:pPr marL="0" indent="0">
              <a:buNone/>
            </a:pPr>
            <a:r>
              <a:rPr lang="da-DK" dirty="0"/>
              <a:t>Forestil dig at du har afleveret en opgave i et fag, du normalt har svært ved. Denne gang er opgaven dog kommet tilbage med karakteren 12.</a:t>
            </a:r>
          </a:p>
          <a:p>
            <a:r>
              <a:rPr lang="da-DK" dirty="0"/>
              <a:t>Skriv nu ned på en af papirlapperne, hvad du tænker om og i den situation.</a:t>
            </a:r>
          </a:p>
          <a:p>
            <a:r>
              <a:rPr lang="da-DK" dirty="0"/>
              <a:t>Når du er færdig med at skrive dit svar til første situation, folder du papiret sammen og lægger det ind på midten af bordet.</a:t>
            </a:r>
          </a:p>
        </p:txBody>
      </p:sp>
      <p:sp>
        <p:nvSpPr>
          <p:cNvPr id="6" name="Pladsholder til indhold 5">
            <a:extLst>
              <a:ext uri="{FF2B5EF4-FFF2-40B4-BE49-F238E27FC236}">
                <a16:creationId xmlns:a16="http://schemas.microsoft.com/office/drawing/2014/main" id="{523C5E42-0F30-4C16-8A94-EEA18064169C}"/>
              </a:ext>
            </a:extLst>
          </p:cNvPr>
          <p:cNvSpPr>
            <a:spLocks noGrp="1"/>
          </p:cNvSpPr>
          <p:nvPr>
            <p:ph sz="half" idx="2"/>
          </p:nvPr>
        </p:nvSpPr>
        <p:spPr/>
        <p:txBody>
          <a:bodyPr>
            <a:normAutofit fontScale="92500"/>
          </a:bodyPr>
          <a:lstStyle/>
          <a:p>
            <a:pPr marL="0" indent="0">
              <a:buNone/>
            </a:pPr>
            <a:r>
              <a:rPr lang="da-DK" dirty="0"/>
              <a:t>Du når dog ikke rigtigt at nyde din gode karakter, før der sker noget nyt: Din kæreste gennem et halvt år skriver til dig, at han/hun ikke vil være kæreste med dig mere.</a:t>
            </a:r>
          </a:p>
          <a:p>
            <a:r>
              <a:rPr lang="da-DK" dirty="0"/>
              <a:t>Skriv nu ned på den anden papirlap, hvad du tænker om og i den situation.</a:t>
            </a:r>
          </a:p>
          <a:p>
            <a:r>
              <a:rPr lang="da-DK" dirty="0"/>
              <a:t>Når du er færdig med at skrive dit svar til anden situation, folder du papiret sammen og lægge det ind på midten af bordet.</a:t>
            </a:r>
          </a:p>
        </p:txBody>
      </p:sp>
    </p:spTree>
    <p:extLst>
      <p:ext uri="{BB962C8B-B14F-4D97-AF65-F5344CB8AC3E}">
        <p14:creationId xmlns:p14="http://schemas.microsoft.com/office/powerpoint/2010/main" val="1885125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F80803-9AF5-4B58-A87E-AA7E43F96A6D}"/>
              </a:ext>
            </a:extLst>
          </p:cNvPr>
          <p:cNvSpPr>
            <a:spLocks noGrp="1"/>
          </p:cNvSpPr>
          <p:nvPr>
            <p:ph type="title"/>
          </p:nvPr>
        </p:nvSpPr>
        <p:spPr/>
        <p:txBody>
          <a:bodyPr/>
          <a:lstStyle/>
          <a:p>
            <a:r>
              <a:rPr lang="da-DK" dirty="0"/>
              <a:t>Gruppearbejde</a:t>
            </a:r>
          </a:p>
        </p:txBody>
      </p:sp>
      <p:sp>
        <p:nvSpPr>
          <p:cNvPr id="3" name="Pladsholder til indhold 2">
            <a:extLst>
              <a:ext uri="{FF2B5EF4-FFF2-40B4-BE49-F238E27FC236}">
                <a16:creationId xmlns:a16="http://schemas.microsoft.com/office/drawing/2014/main" id="{9CAEB505-CD4F-491C-BC67-622D5549E715}"/>
              </a:ext>
            </a:extLst>
          </p:cNvPr>
          <p:cNvSpPr>
            <a:spLocks noGrp="1"/>
          </p:cNvSpPr>
          <p:nvPr>
            <p:ph idx="1"/>
          </p:nvPr>
        </p:nvSpPr>
        <p:spPr/>
        <p:txBody>
          <a:bodyPr>
            <a:normAutofit fontScale="92500" lnSpcReduction="10000"/>
          </a:bodyPr>
          <a:lstStyle/>
          <a:p>
            <a:r>
              <a:rPr lang="da-DK" dirty="0"/>
              <a:t>Var der flest optimistiske eller pessimistiske sætninger?</a:t>
            </a:r>
          </a:p>
          <a:p>
            <a:r>
              <a:rPr lang="da-DK" dirty="0"/>
              <a:t>Hvad kan være forklaringen på, at flest reagerer optimistisk/pessimistisk?</a:t>
            </a:r>
          </a:p>
          <a:p>
            <a:r>
              <a:rPr lang="da-DK" dirty="0"/>
              <a:t>Hvad er fordele og ulemper ved de to forklaringsstile?</a:t>
            </a:r>
          </a:p>
          <a:p>
            <a:r>
              <a:rPr lang="da-DK" dirty="0"/>
              <a:t>Er der forhold i det senmoderne samfund, som måske har gjort unge mere pessimistiske/optimistiske?</a:t>
            </a:r>
          </a:p>
          <a:p>
            <a:r>
              <a:rPr lang="da-DK" dirty="0"/>
              <a:t>Hvordan kan ens forklaringsstil bidrage til stress?</a:t>
            </a:r>
          </a:p>
          <a:p>
            <a:r>
              <a:rPr lang="da-DK" dirty="0"/>
              <a:t>Prøv at omformulere pessimistiske forklaringer til optimistiske. Kan det gavne dig?</a:t>
            </a:r>
          </a:p>
          <a:p>
            <a:r>
              <a:rPr lang="da-DK" dirty="0" err="1"/>
              <a:t>Seligman</a:t>
            </a:r>
            <a:r>
              <a:rPr lang="da-DK" dirty="0"/>
              <a:t> er repræsentant for positiv psykologi. Er du enig med ham i, at det altid er godt at være optimistisk?</a:t>
            </a:r>
          </a:p>
        </p:txBody>
      </p:sp>
    </p:spTree>
    <p:extLst>
      <p:ext uri="{BB962C8B-B14F-4D97-AF65-F5344CB8AC3E}">
        <p14:creationId xmlns:p14="http://schemas.microsoft.com/office/powerpoint/2010/main" val="3196065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AE3DF7-40CD-41CC-8F5A-84DDDDB601A2}"/>
              </a:ext>
            </a:extLst>
          </p:cNvPr>
          <p:cNvSpPr>
            <a:spLocks noGrp="1"/>
          </p:cNvSpPr>
          <p:nvPr>
            <p:ph type="title"/>
          </p:nvPr>
        </p:nvSpPr>
        <p:spPr/>
        <p:txBody>
          <a:bodyPr/>
          <a:lstStyle/>
          <a:p>
            <a:r>
              <a:rPr lang="da-DK" dirty="0"/>
              <a:t>Praktisk anvendelse</a:t>
            </a:r>
          </a:p>
        </p:txBody>
      </p:sp>
      <p:sp>
        <p:nvSpPr>
          <p:cNvPr id="3" name="Pladsholder til indhold 2">
            <a:extLst>
              <a:ext uri="{FF2B5EF4-FFF2-40B4-BE49-F238E27FC236}">
                <a16:creationId xmlns:a16="http://schemas.microsoft.com/office/drawing/2014/main" id="{2EA8E097-0FC3-4348-A54B-DAA9A1369D9B}"/>
              </a:ext>
            </a:extLst>
          </p:cNvPr>
          <p:cNvSpPr>
            <a:spLocks noGrp="1"/>
          </p:cNvSpPr>
          <p:nvPr>
            <p:ph sz="half" idx="1"/>
          </p:nvPr>
        </p:nvSpPr>
        <p:spPr>
          <a:xfrm>
            <a:off x="1522413" y="1905000"/>
            <a:ext cx="4419599" cy="4678362"/>
          </a:xfrm>
        </p:spPr>
        <p:txBody>
          <a:bodyPr>
            <a:noAutofit/>
          </a:bodyPr>
          <a:lstStyle/>
          <a:p>
            <a:pPr marL="0" indent="0">
              <a:buNone/>
            </a:pPr>
            <a:r>
              <a:rPr lang="da-DK" dirty="0"/>
              <a:t>Forestil dig, at du er en lærer, som har en elev, der altid siger:</a:t>
            </a:r>
          </a:p>
          <a:p>
            <a:pPr marL="0" indent="0">
              <a:buNone/>
            </a:pPr>
            <a:r>
              <a:rPr lang="da-DK" dirty="0"/>
              <a:t>”Ej, det kan jeg ikke finde ud af. Det er for svært.”</a:t>
            </a:r>
          </a:p>
          <a:p>
            <a:pPr marL="0" indent="0">
              <a:buNone/>
            </a:pPr>
            <a:r>
              <a:rPr lang="da-DK" dirty="0"/>
              <a:t>Hvordan kan din viden om forklaringsstile hjælpe eleven til at tænke anderledes i situationen?</a:t>
            </a:r>
          </a:p>
          <a:p>
            <a:pPr marL="0" indent="0">
              <a:buNone/>
            </a:pPr>
            <a:r>
              <a:rPr lang="da-DK" dirty="0"/>
              <a:t>Hvad ville du hjælpe eleven til at sige og tænke i stedet for?</a:t>
            </a:r>
          </a:p>
        </p:txBody>
      </p:sp>
      <p:sp>
        <p:nvSpPr>
          <p:cNvPr id="6" name="Pladsholder til indhold 5">
            <a:extLst>
              <a:ext uri="{FF2B5EF4-FFF2-40B4-BE49-F238E27FC236}">
                <a16:creationId xmlns:a16="http://schemas.microsoft.com/office/drawing/2014/main" id="{584D8020-8DE3-4E76-BD6E-E2205795AC6F}"/>
              </a:ext>
            </a:extLst>
          </p:cNvPr>
          <p:cNvSpPr>
            <a:spLocks noGrp="1"/>
          </p:cNvSpPr>
          <p:nvPr>
            <p:ph sz="half" idx="2"/>
          </p:nvPr>
        </p:nvSpPr>
        <p:spPr>
          <a:xfrm>
            <a:off x="6246815" y="1905000"/>
            <a:ext cx="4419598" cy="4678362"/>
          </a:xfrm>
        </p:spPr>
        <p:txBody>
          <a:bodyPr>
            <a:normAutofit fontScale="25000" lnSpcReduction="20000"/>
          </a:bodyPr>
          <a:lstStyle/>
          <a:p>
            <a:pPr marL="0" indent="0">
              <a:buNone/>
            </a:pPr>
            <a:r>
              <a:rPr lang="da-DK" sz="9600" dirty="0"/>
              <a:t>Forestil dig nu, at du har en elev, der altid siger:</a:t>
            </a:r>
          </a:p>
          <a:p>
            <a:pPr marL="0" indent="0">
              <a:buNone/>
            </a:pPr>
            <a:r>
              <a:rPr lang="da-DK" sz="9600" dirty="0"/>
              <a:t>”Jeg behøver ikke lave lektier. Jeg er altid heldig til eksamen.”</a:t>
            </a:r>
          </a:p>
          <a:p>
            <a:pPr marL="0" indent="0">
              <a:buNone/>
            </a:pPr>
            <a:r>
              <a:rPr lang="da-DK" sz="9600" dirty="0"/>
              <a:t>Hvordan kan din viden om forklaringsstile hjælpe eleven til at tænke anderledes i situationen?</a:t>
            </a:r>
          </a:p>
          <a:p>
            <a:pPr marL="0" indent="0">
              <a:buNone/>
            </a:pPr>
            <a:r>
              <a:rPr lang="da-DK" sz="9600" dirty="0"/>
              <a:t>Hvad ville du hjælpe eleven til at sige og tænke i stedet for?</a:t>
            </a:r>
          </a:p>
          <a:p>
            <a:pPr marL="0" indent="0">
              <a:buNone/>
            </a:pPr>
            <a:r>
              <a:rPr lang="da-DK" sz="9600" dirty="0"/>
              <a:t>Prøve at udtænke lignende situationer, som en træner eller spejderleder kunne stå i.</a:t>
            </a:r>
          </a:p>
          <a:p>
            <a:endParaRPr lang="da-DK" dirty="0"/>
          </a:p>
        </p:txBody>
      </p:sp>
    </p:spTree>
    <p:extLst>
      <p:ext uri="{BB962C8B-B14F-4D97-AF65-F5344CB8AC3E}">
        <p14:creationId xmlns:p14="http://schemas.microsoft.com/office/powerpoint/2010/main" val="383587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Hvordan håndterer vi stress?</a:t>
            </a:r>
          </a:p>
        </p:txBody>
      </p:sp>
      <p:sp>
        <p:nvSpPr>
          <p:cNvPr id="3" name="Pladsholder til indhold 2"/>
          <p:cNvSpPr>
            <a:spLocks noGrp="1"/>
          </p:cNvSpPr>
          <p:nvPr>
            <p:ph idx="1"/>
          </p:nvPr>
        </p:nvSpPr>
        <p:spPr/>
        <p:txBody>
          <a:bodyPr/>
          <a:lstStyle/>
          <a:p>
            <a:r>
              <a:rPr lang="da-DK" dirty="0"/>
              <a:t>Reguleringsteknikker:</a:t>
            </a:r>
          </a:p>
          <a:p>
            <a:pPr lvl="1"/>
            <a:r>
              <a:rPr lang="da-DK" dirty="0"/>
              <a:t>Åndedrætskontrol, meditation, progressiv muskelafspænding, kognitive teknikker/selvtillidsteknikker (den indre samtale), mindfulness-øvelser, mentaltræning/RAR (tanker er tanker), visualisering</a:t>
            </a:r>
          </a:p>
          <a:p>
            <a:pPr lvl="1"/>
            <a:r>
              <a:rPr lang="da-DK" dirty="0"/>
              <a:t>Power-</a:t>
            </a:r>
            <a:r>
              <a:rPr lang="da-DK" dirty="0" err="1"/>
              <a:t>posing</a:t>
            </a:r>
            <a:endParaRPr lang="da-DK" dirty="0"/>
          </a:p>
          <a:p>
            <a:pPr marL="274320" lvl="1" indent="0">
              <a:buNone/>
            </a:pPr>
            <a:endParaRPr lang="da-DK" dirty="0"/>
          </a:p>
          <a:p>
            <a:r>
              <a:rPr lang="da-DK" dirty="0" err="1"/>
              <a:t>Coping</a:t>
            </a:r>
            <a:r>
              <a:rPr lang="da-DK" dirty="0"/>
              <a:t> strategier (Lazarus): </a:t>
            </a:r>
          </a:p>
          <a:p>
            <a:pPr lvl="1"/>
            <a:r>
              <a:rPr lang="da-DK" dirty="0"/>
              <a:t>Problemfokuseret &gt;&lt; emotionsfokuseret</a:t>
            </a:r>
          </a:p>
          <a:p>
            <a:pPr marL="548640" lvl="2" indent="0">
              <a:buNone/>
            </a:pPr>
            <a:r>
              <a:rPr lang="da-DK" dirty="0"/>
              <a:t>… det skal vi arbejde med næste gang </a:t>
            </a:r>
            <a:r>
              <a:rPr lang="da-DK" dirty="0">
                <a:sym typeface="Wingdings" panose="05000000000000000000" pitchFamily="2" charset="2"/>
              </a:rPr>
              <a:t></a:t>
            </a:r>
            <a:endParaRPr lang="da-DK" dirty="0"/>
          </a:p>
        </p:txBody>
      </p:sp>
      <p:pic>
        <p:nvPicPr>
          <p:cNvPr id="6146" name="Picture 2" descr="Billedresultat for wonder woman pos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86700" y="3068960"/>
            <a:ext cx="2304256" cy="3481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104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Og hvad med dig selv?</a:t>
            </a:r>
          </a:p>
        </p:txBody>
      </p:sp>
      <p:sp>
        <p:nvSpPr>
          <p:cNvPr id="3" name="Pladsholder til indhold 2"/>
          <p:cNvSpPr>
            <a:spLocks noGrp="1"/>
          </p:cNvSpPr>
          <p:nvPr>
            <p:ph idx="1"/>
          </p:nvPr>
        </p:nvSpPr>
        <p:spPr/>
        <p:txBody>
          <a:bodyPr>
            <a:normAutofit/>
          </a:bodyPr>
          <a:lstStyle/>
          <a:p>
            <a:pPr marL="457200" indent="-457200">
              <a:buFont typeface="+mj-lt"/>
              <a:buAutoNum type="arabicPeriod"/>
            </a:pPr>
            <a:r>
              <a:rPr lang="da-DK" dirty="0"/>
              <a:t>Tag stress test (</a:t>
            </a:r>
            <a:r>
              <a:rPr lang="da-DK" dirty="0" err="1"/>
              <a:t>lectio</a:t>
            </a:r>
            <a:r>
              <a:rPr lang="da-DK" dirty="0"/>
              <a:t>)</a:t>
            </a:r>
          </a:p>
          <a:p>
            <a:pPr marL="457200" indent="-457200">
              <a:buFont typeface="+mj-lt"/>
              <a:buAutoNum type="arabicPeriod"/>
            </a:pPr>
            <a:r>
              <a:rPr lang="da-DK" dirty="0"/>
              <a:t>Diskuter med sidemanden, hvilke usikkerheder (bias) der optræder i forbindelse med besvarelsen af testen.</a:t>
            </a:r>
          </a:p>
          <a:p>
            <a:pPr marL="457200" indent="-457200">
              <a:buFont typeface="+mj-lt"/>
              <a:buAutoNum type="arabicPeriod"/>
            </a:pPr>
            <a:r>
              <a:rPr lang="da-DK" dirty="0"/>
              <a:t>Læs mere om indre og ydre faktorer i bogen (se </a:t>
            </a:r>
            <a:r>
              <a:rPr lang="da-DK" dirty="0" err="1"/>
              <a:t>lectio</a:t>
            </a:r>
            <a:r>
              <a:rPr lang="da-DK" dirty="0"/>
              <a:t>)</a:t>
            </a:r>
          </a:p>
          <a:p>
            <a:pPr lvl="1"/>
            <a:r>
              <a:rPr lang="da-DK" dirty="0"/>
              <a:t>Husk at føje til begrebslisten</a:t>
            </a:r>
          </a:p>
          <a:p>
            <a:pPr marL="457200" indent="-457200">
              <a:buFont typeface="+mj-lt"/>
              <a:buAutoNum type="arabicPeriod"/>
            </a:pPr>
            <a:r>
              <a:rPr lang="da-DK" dirty="0"/>
              <a:t>Udfyld tabellen ”Krav og stressorer – aktivitet” </a:t>
            </a:r>
          </a:p>
        </p:txBody>
      </p:sp>
    </p:spTree>
    <p:extLst>
      <p:ext uri="{BB962C8B-B14F-4D97-AF65-F5344CB8AC3E}">
        <p14:creationId xmlns:p14="http://schemas.microsoft.com/office/powerpoint/2010/main" val="33275893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Hvad er den vigtigste pointe fra dagens time?</a:t>
            </a:r>
          </a:p>
        </p:txBody>
      </p:sp>
    </p:spTree>
    <p:extLst>
      <p:ext uri="{BB962C8B-B14F-4D97-AF65-F5344CB8AC3E}">
        <p14:creationId xmlns:p14="http://schemas.microsoft.com/office/powerpoint/2010/main" val="36666404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1B6177-A6B9-4821-4A00-379B639377BB}"/>
              </a:ext>
            </a:extLst>
          </p:cNvPr>
          <p:cNvSpPr>
            <a:spLocks noGrp="1"/>
          </p:cNvSpPr>
          <p:nvPr>
            <p:ph type="title"/>
          </p:nvPr>
        </p:nvSpPr>
        <p:spPr/>
        <p:txBody>
          <a:bodyPr/>
          <a:lstStyle/>
          <a:p>
            <a:r>
              <a:rPr lang="da-DK" dirty="0" err="1"/>
              <a:t>Copingstrategier</a:t>
            </a:r>
            <a:endParaRPr lang="da-DK" dirty="0"/>
          </a:p>
        </p:txBody>
      </p:sp>
      <p:sp>
        <p:nvSpPr>
          <p:cNvPr id="3" name="Pladsholder til tekst 2">
            <a:extLst>
              <a:ext uri="{FF2B5EF4-FFF2-40B4-BE49-F238E27FC236}">
                <a16:creationId xmlns:a16="http://schemas.microsoft.com/office/drawing/2014/main" id="{1925D482-CE20-0DBB-CD32-49E835570B7A}"/>
              </a:ext>
            </a:extLst>
          </p:cNvPr>
          <p:cNvSpPr>
            <a:spLocks noGrp="1"/>
          </p:cNvSpPr>
          <p:nvPr>
            <p:ph type="body" idx="1"/>
          </p:nvPr>
        </p:nvSpPr>
        <p:spPr/>
        <p:txBody>
          <a:bodyPr/>
          <a:lstStyle/>
          <a:p>
            <a:r>
              <a:rPr lang="da-DK" dirty="0"/>
              <a:t>I dag: fokus på håndtering af stress</a:t>
            </a:r>
          </a:p>
        </p:txBody>
      </p:sp>
    </p:spTree>
    <p:extLst>
      <p:ext uri="{BB962C8B-B14F-4D97-AF65-F5344CB8AC3E}">
        <p14:creationId xmlns:p14="http://schemas.microsoft.com/office/powerpoint/2010/main" val="21629403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22414" y="274638"/>
            <a:ext cx="9143998" cy="1020762"/>
          </a:xfrm>
        </p:spPr>
        <p:txBody>
          <a:bodyPr rtlCol="0" anchor="b">
            <a:normAutofit/>
          </a:bodyPr>
          <a:lstStyle/>
          <a:p>
            <a:pPr rtl="0"/>
            <a:r>
              <a:rPr lang="da-DK" dirty="0"/>
              <a:t>Præstationsangst</a:t>
            </a:r>
          </a:p>
        </p:txBody>
      </p:sp>
      <p:pic>
        <p:nvPicPr>
          <p:cNvPr id="6" name="Pladsholder til indhold 5">
            <a:hlinkClick r:id="rId3"/>
            <a:extLst>
              <a:ext uri="{FF2B5EF4-FFF2-40B4-BE49-F238E27FC236}">
                <a16:creationId xmlns:a16="http://schemas.microsoft.com/office/drawing/2014/main" id="{87F847D7-3342-BA28-E0C5-4B0C717CE9E5}"/>
              </a:ext>
            </a:extLst>
          </p:cNvPr>
          <p:cNvPicPr>
            <a:picLocks noGrp="1" noChangeAspect="1"/>
          </p:cNvPicPr>
          <p:nvPr>
            <p:ph idx="1"/>
          </p:nvPr>
        </p:nvPicPr>
        <p:blipFill>
          <a:blip r:embed="rId4"/>
          <a:stretch>
            <a:fillRect/>
          </a:stretch>
        </p:blipFill>
        <p:spPr>
          <a:xfrm>
            <a:off x="2493399" y="1916832"/>
            <a:ext cx="7202025" cy="4267200"/>
          </a:xfrm>
          <a:noFill/>
        </p:spPr>
      </p:pic>
    </p:spTree>
    <p:extLst>
      <p:ext uri="{BB962C8B-B14F-4D97-AF65-F5344CB8AC3E}">
        <p14:creationId xmlns:p14="http://schemas.microsoft.com/office/powerpoint/2010/main" val="29106155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Og hvad med dig selv?</a:t>
            </a:r>
          </a:p>
        </p:txBody>
      </p:sp>
      <p:sp>
        <p:nvSpPr>
          <p:cNvPr id="3" name="Pladsholder til indhold 2"/>
          <p:cNvSpPr>
            <a:spLocks noGrp="1"/>
          </p:cNvSpPr>
          <p:nvPr>
            <p:ph idx="1"/>
          </p:nvPr>
        </p:nvSpPr>
        <p:spPr/>
        <p:txBody>
          <a:bodyPr>
            <a:normAutofit fontScale="92500" lnSpcReduction="20000"/>
          </a:bodyPr>
          <a:lstStyle/>
          <a:p>
            <a:pPr marL="457200" indent="-457200">
              <a:buFont typeface="+mj-lt"/>
              <a:buAutoNum type="arabicPeriod"/>
            </a:pPr>
            <a:r>
              <a:rPr lang="da-DK" dirty="0"/>
              <a:t>Læs om </a:t>
            </a:r>
            <a:r>
              <a:rPr lang="da-DK" dirty="0" err="1"/>
              <a:t>Copingstrategier</a:t>
            </a:r>
            <a:r>
              <a:rPr lang="da-DK" dirty="0"/>
              <a:t> i bogen (se </a:t>
            </a:r>
            <a:r>
              <a:rPr lang="da-DK" dirty="0" err="1"/>
              <a:t>lectio</a:t>
            </a:r>
            <a:r>
              <a:rPr lang="da-DK" dirty="0"/>
              <a:t>)</a:t>
            </a:r>
          </a:p>
          <a:p>
            <a:pPr lvl="1"/>
            <a:r>
              <a:rPr lang="da-DK" dirty="0"/>
              <a:t>Husk at føje til begrebslisten</a:t>
            </a:r>
          </a:p>
          <a:p>
            <a:pPr marL="457200" indent="-457200">
              <a:buFont typeface="+mj-lt"/>
              <a:buAutoNum type="arabicPeriod"/>
            </a:pPr>
            <a:r>
              <a:rPr lang="da-DK" dirty="0"/>
              <a:t>Tag testen omkring </a:t>
            </a:r>
            <a:r>
              <a:rPr lang="da-DK" dirty="0" err="1"/>
              <a:t>copingstrategier</a:t>
            </a:r>
            <a:r>
              <a:rPr lang="da-DK" dirty="0"/>
              <a:t> (</a:t>
            </a:r>
            <a:r>
              <a:rPr lang="da-DK" dirty="0" err="1"/>
              <a:t>lectio</a:t>
            </a:r>
            <a:r>
              <a:rPr lang="da-DK" dirty="0"/>
              <a:t>)</a:t>
            </a:r>
          </a:p>
          <a:p>
            <a:pPr marL="731520" lvl="1" indent="-457200">
              <a:buFont typeface="+mj-lt"/>
              <a:buAutoNum type="alphaLcParenR"/>
            </a:pPr>
            <a:r>
              <a:rPr lang="da-DK" dirty="0"/>
              <a:t>Hvilken strategi anvender du mest? </a:t>
            </a:r>
          </a:p>
          <a:p>
            <a:pPr marL="731520" lvl="1" indent="-457200">
              <a:buFont typeface="+mj-lt"/>
              <a:buAutoNum type="alphaLcParenR"/>
            </a:pPr>
            <a:r>
              <a:rPr lang="da-DK" dirty="0"/>
              <a:t>Hvordan stemmer det med dine personlighedstræk (testen fra tidligere)?</a:t>
            </a:r>
          </a:p>
          <a:p>
            <a:pPr marL="731520" lvl="1" indent="-457200">
              <a:buFont typeface="+mj-lt"/>
              <a:buAutoNum type="alphaLcParenR"/>
            </a:pPr>
            <a:r>
              <a:rPr lang="da-DK" dirty="0"/>
              <a:t>Hvordan stemmer det med din egen oplevelse af dig selv?</a:t>
            </a:r>
          </a:p>
          <a:p>
            <a:pPr marL="457200" indent="-457200">
              <a:buFont typeface="+mj-lt"/>
              <a:buAutoNum type="arabicPeriod"/>
            </a:pPr>
            <a:r>
              <a:rPr lang="da-DK" dirty="0"/>
              <a:t>Diskuter med sidemanden, hvilke usikkerheder (bias) der optræder i forbindelse med besvarelsen af testen.</a:t>
            </a:r>
          </a:p>
          <a:p>
            <a:pPr marL="457200" indent="-457200">
              <a:buFont typeface="+mj-lt"/>
              <a:buAutoNum type="arabicPeriod"/>
            </a:pPr>
            <a:r>
              <a:rPr lang="da-DK" dirty="0"/>
              <a:t>Diskuter fordele og ulemper ved de to </a:t>
            </a:r>
            <a:r>
              <a:rPr lang="da-DK" dirty="0" err="1"/>
              <a:t>copingstrategier</a:t>
            </a:r>
            <a:r>
              <a:rPr lang="da-DK" dirty="0"/>
              <a:t>.</a:t>
            </a:r>
          </a:p>
          <a:p>
            <a:pPr marL="457200" indent="-457200">
              <a:buFont typeface="+mj-lt"/>
              <a:buAutoNum type="arabicPeriod"/>
            </a:pPr>
            <a:r>
              <a:rPr lang="da-DK" dirty="0"/>
              <a:t>Læs artiklen ”Chris MacDonald: Vaccinen mod stress” (</a:t>
            </a:r>
            <a:r>
              <a:rPr lang="da-DK" dirty="0" err="1"/>
              <a:t>lectio</a:t>
            </a:r>
            <a:r>
              <a:rPr lang="da-DK" dirty="0"/>
              <a:t>) og find svar på, hvad han vil anbefale os at gøre. Er der tale om problemfokuseret eller emotionsfokuseret </a:t>
            </a:r>
            <a:r>
              <a:rPr lang="da-DK" dirty="0" err="1"/>
              <a:t>coping</a:t>
            </a:r>
            <a:r>
              <a:rPr lang="da-DK" dirty="0"/>
              <a:t>? (eller ingen af delene) </a:t>
            </a:r>
          </a:p>
          <a:p>
            <a:pPr marL="0" indent="0">
              <a:buNone/>
            </a:pPr>
            <a:endParaRPr lang="da-DK" dirty="0"/>
          </a:p>
        </p:txBody>
      </p:sp>
    </p:spTree>
    <p:extLst>
      <p:ext uri="{BB962C8B-B14F-4D97-AF65-F5344CB8AC3E}">
        <p14:creationId xmlns:p14="http://schemas.microsoft.com/office/powerpoint/2010/main" val="3363403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a:hlinkClick r:id="rId3"/>
          </p:cNvPr>
          <p:cNvPicPr>
            <a:picLocks noChangeAspect="1"/>
          </p:cNvPicPr>
          <p:nvPr/>
        </p:nvPicPr>
        <p:blipFill rotWithShape="1">
          <a:blip r:embed="rId4"/>
          <a:srcRect l="-307" t="12089" r="33863" b="15349"/>
          <a:stretch/>
        </p:blipFill>
        <p:spPr>
          <a:xfrm>
            <a:off x="2621055" y="1912977"/>
            <a:ext cx="6946615" cy="4267206"/>
          </a:xfrm>
          <a:prstGeom prst="rect">
            <a:avLst/>
          </a:prstGeom>
        </p:spPr>
      </p:pic>
      <p:sp>
        <p:nvSpPr>
          <p:cNvPr id="2" name="Titel 1"/>
          <p:cNvSpPr>
            <a:spLocks noGrp="1"/>
          </p:cNvSpPr>
          <p:nvPr>
            <p:ph type="title"/>
          </p:nvPr>
        </p:nvSpPr>
        <p:spPr/>
        <p:txBody>
          <a:bodyPr rtlCol="0"/>
          <a:lstStyle/>
          <a:p>
            <a:r>
              <a:rPr lang="da-DK" dirty="0"/>
              <a:t>Kan man blive venner med stress?</a:t>
            </a:r>
          </a:p>
        </p:txBody>
      </p:sp>
    </p:spTree>
    <p:extLst>
      <p:ext uri="{BB962C8B-B14F-4D97-AF65-F5344CB8AC3E}">
        <p14:creationId xmlns:p14="http://schemas.microsoft.com/office/powerpoint/2010/main" val="28237734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Personlig refleksion</a:t>
            </a:r>
          </a:p>
        </p:txBody>
      </p:sp>
      <p:sp>
        <p:nvSpPr>
          <p:cNvPr id="3" name="Pladsholder til indhold 2"/>
          <p:cNvSpPr>
            <a:spLocks noGrp="1"/>
          </p:cNvSpPr>
          <p:nvPr>
            <p:ph idx="1"/>
          </p:nvPr>
        </p:nvSpPr>
        <p:spPr/>
        <p:txBody>
          <a:bodyPr>
            <a:normAutofit/>
          </a:bodyPr>
          <a:lstStyle/>
          <a:p>
            <a:pPr marL="457200" indent="-457200">
              <a:buFont typeface="+mj-lt"/>
              <a:buAutoNum type="arabicPeriod"/>
            </a:pPr>
            <a:r>
              <a:rPr lang="da-DK" dirty="0"/>
              <a:t>Overvej hvornår du sidst oplevede symptomer på stress. Hvad udløste følelsen af stress, og hvilke symptomer oplevede du?</a:t>
            </a:r>
          </a:p>
          <a:p>
            <a:pPr marL="457200" indent="-457200">
              <a:buFont typeface="+mj-lt"/>
              <a:buAutoNum type="arabicPeriod"/>
            </a:pPr>
            <a:r>
              <a:rPr lang="da-DK" dirty="0"/>
              <a:t>Overvej om der var tale om akut eller kronisk stress.</a:t>
            </a:r>
          </a:p>
          <a:p>
            <a:pPr marL="457200" indent="-457200">
              <a:buFont typeface="+mj-lt"/>
              <a:buAutoNum type="arabicPeriod"/>
            </a:pPr>
            <a:r>
              <a:rPr lang="da-DK" dirty="0"/>
              <a:t>Overvej om du har nogle typiske stressreaktioner, som du kan bruge som tegn på, at du skal til at passe på dig selv.</a:t>
            </a:r>
          </a:p>
          <a:p>
            <a:pPr marL="457200" indent="-457200">
              <a:buFont typeface="+mj-lt"/>
              <a:buAutoNum type="arabicPeriod"/>
            </a:pPr>
            <a:r>
              <a:rPr lang="da-DK" dirty="0"/>
              <a:t>Overvej hvad der normalt stresser dig mest. Er det f.eks. mange små ting, eller større projekter? Er det skole, arbejde eller fritid?</a:t>
            </a:r>
          </a:p>
          <a:p>
            <a:pPr marL="457200" indent="-457200">
              <a:buFont typeface="+mj-lt"/>
              <a:buAutoNum type="arabicPeriod"/>
            </a:pPr>
            <a:r>
              <a:rPr lang="da-DK" dirty="0"/>
              <a:t>Overvej om du til daglig oplever stress, og i givet fald hvad der eventuelt kunne gøres for at lette presset.</a:t>
            </a:r>
          </a:p>
        </p:txBody>
      </p:sp>
    </p:spTree>
    <p:extLst>
      <p:ext uri="{BB962C8B-B14F-4D97-AF65-F5344CB8AC3E}">
        <p14:creationId xmlns:p14="http://schemas.microsoft.com/office/powerpoint/2010/main" val="698746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Hvad er den vigtigste pointe fra dagens time?</a:t>
            </a:r>
          </a:p>
        </p:txBody>
      </p:sp>
    </p:spTree>
    <p:extLst>
      <p:ext uri="{BB962C8B-B14F-4D97-AF65-F5344CB8AC3E}">
        <p14:creationId xmlns:p14="http://schemas.microsoft.com/office/powerpoint/2010/main" val="3294886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2">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Tema2" id="{8F17B7BB-8009-4A7E-8688-0F502F09D966}" vid="{EBB681BB-D846-4DBF-B78E-8BA982CC0E44}"/>
    </a:ext>
  </a:extLst>
</a:theme>
</file>

<file path=ppt/theme/theme2.xml><?xml version="1.0" encoding="utf-8"?>
<a:theme xmlns:a="http://schemas.openxmlformats.org/drawingml/2006/main" name="Office-tema">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684146106A57F419491BDE6CB62D85D" ma:contentTypeVersion="28" ma:contentTypeDescription="Opret et nyt dokument." ma:contentTypeScope="" ma:versionID="a1eccbf24f7fd56be5c70c5e6be6d592">
  <xsd:schema xmlns:xsd="http://www.w3.org/2001/XMLSchema" xmlns:xs="http://www.w3.org/2001/XMLSchema" xmlns:p="http://schemas.microsoft.com/office/2006/metadata/properties" xmlns:ns3="5c94250b-a1be-4f5b-9852-d4ef7d7394ee" xmlns:ns4="5d3f0f32-ca67-44ea-95bc-1f0712a4b246" targetNamespace="http://schemas.microsoft.com/office/2006/metadata/properties" ma:root="true" ma:fieldsID="dfac9b7cc629c5208b615d5fc53554dd" ns3:_="" ns4:_="">
    <xsd:import namespace="5c94250b-a1be-4f5b-9852-d4ef7d7394ee"/>
    <xsd:import namespace="5d3f0f32-ca67-44ea-95bc-1f0712a4b246"/>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94250b-a1be-4f5b-9852-d4ef7d7394ee"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Templates" ma:index="12" nillable="true" ma:displayName="Templates" ma:internalName="Templates">
      <xsd:simpleType>
        <xsd:restriction base="dms:Note">
          <xsd:maxLength value="255"/>
        </xsd:restriction>
      </xsd:simpleType>
    </xsd:element>
    <xsd:element name="CultureName" ma:index="13" nillable="true" ma:displayName="Culture Name" ma:internalName="CultureName">
      <xsd:simpleType>
        <xsd:restriction base="dms:Text"/>
      </xsd:simpleType>
    </xsd:element>
    <xsd:element name="AppVersion" ma:index="14" nillable="true" ma:displayName="App Version" ma:internalName="AppVersion">
      <xsd:simpleType>
        <xsd:restriction base="dms:Text"/>
      </xsd:simpleType>
    </xsd:element>
    <xsd:element name="Teachers" ma:index="15"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6"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7"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8" nillable="true" ma:displayName="Invited Teachers" ma:internalName="Invited_Teachers">
      <xsd:simpleType>
        <xsd:restriction base="dms:Note">
          <xsd:maxLength value="255"/>
        </xsd:restriction>
      </xsd:simpleType>
    </xsd:element>
    <xsd:element name="Invited_Students" ma:index="19" nillable="true" ma:displayName="Invited Students" ma:internalName="Invited_Students">
      <xsd:simpleType>
        <xsd:restriction base="dms:Note">
          <xsd:maxLength value="255"/>
        </xsd:restriction>
      </xsd:simpleType>
    </xsd:element>
    <xsd:element name="Self_Registration_Enabled" ma:index="20" nillable="true" ma:displayName="Self Registration Enabled" ma:internalName="Self_Registration_Enabled">
      <xsd:simpleType>
        <xsd:restriction base="dms:Boolean"/>
      </xsd:simpleType>
    </xsd:element>
    <xsd:element name="Has_Teacher_Only_SectionGroup" ma:index="21" nillable="true" ma:displayName="Has Teacher Only SectionGroup" ma:internalName="Has_Teacher_Only_SectionGroup">
      <xsd:simpleType>
        <xsd:restriction base="dms:Boolean"/>
      </xsd:simpleType>
    </xsd:element>
    <xsd:element name="Is_Collaboration_Space_Locked" ma:index="22" nillable="true" ma:displayName="Is Collaboration Space Locked" ma:internalName="Is_Collaboration_Space_Locked">
      <xsd:simpleType>
        <xsd:restriction base="dms:Boolean"/>
      </xsd:simpleType>
    </xsd:element>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AutoTags" ma:index="28" nillable="true" ma:displayName="Tags" ma:internalName="MediaServiceAutoTags" ma:readOnly="true">
      <xsd:simpleType>
        <xsd:restriction base="dms:Text"/>
      </xsd:simpleType>
    </xsd:element>
    <xsd:element name="MediaServiceDateTaken" ma:index="29" nillable="true" ma:displayName="MediaServiceDateTaken" ma:hidden="true" ma:internalName="MediaServiceDateTaken" ma:readOnly="true">
      <xsd:simpleType>
        <xsd:restriction base="dms:Text"/>
      </xsd:simpleType>
    </xsd:element>
    <xsd:element name="MediaServiceLocation" ma:index="30" nillable="true" ma:displayName="Location" ma:internalName="MediaServiceLocation"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AutoKeyPoints" ma:index="34" nillable="true" ma:displayName="MediaServiceAutoKeyPoints" ma:hidden="true" ma:internalName="MediaServiceAutoKeyPoints" ma:readOnly="true">
      <xsd:simpleType>
        <xsd:restriction base="dms:Note"/>
      </xsd:simpleType>
    </xsd:element>
    <xsd:element name="MediaServiceKeyPoints" ma:index="3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d3f0f32-ca67-44ea-95bc-1f0712a4b246" elementFormDefault="qualified">
    <xsd:import namespace="http://schemas.microsoft.com/office/2006/documentManagement/types"/>
    <xsd:import namespace="http://schemas.microsoft.com/office/infopath/2007/PartnerControls"/>
    <xsd:element name="SharedWithUsers" ma:index="23"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Delt med detaljer" ma:description="" ma:internalName="SharedWithDetails" ma:readOnly="true">
      <xsd:simpleType>
        <xsd:restriction base="dms:Note">
          <xsd:maxLength value="255"/>
        </xsd:restriction>
      </xsd:simpleType>
    </xsd:element>
    <xsd:element name="SharingHintHash" ma:index="25" nillable="true" ma:displayName="Hashværdi for deling"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FolderType xmlns="5c94250b-a1be-4f5b-9852-d4ef7d7394ee" xsi:nil="true"/>
    <Teachers xmlns="5c94250b-a1be-4f5b-9852-d4ef7d7394ee">
      <UserInfo>
        <DisplayName/>
        <AccountId xsi:nil="true"/>
        <AccountType/>
      </UserInfo>
    </Teachers>
    <Has_Teacher_Only_SectionGroup xmlns="5c94250b-a1be-4f5b-9852-d4ef7d7394ee" xsi:nil="true"/>
    <DefaultSectionNames xmlns="5c94250b-a1be-4f5b-9852-d4ef7d7394ee" xsi:nil="true"/>
    <Is_Collaboration_Space_Locked xmlns="5c94250b-a1be-4f5b-9852-d4ef7d7394ee" xsi:nil="true"/>
    <Invited_Teachers xmlns="5c94250b-a1be-4f5b-9852-d4ef7d7394ee" xsi:nil="true"/>
    <Invited_Students xmlns="5c94250b-a1be-4f5b-9852-d4ef7d7394ee" xsi:nil="true"/>
    <Owner xmlns="5c94250b-a1be-4f5b-9852-d4ef7d7394ee">
      <UserInfo>
        <DisplayName/>
        <AccountId xsi:nil="true"/>
        <AccountType/>
      </UserInfo>
    </Owner>
    <Students xmlns="5c94250b-a1be-4f5b-9852-d4ef7d7394ee">
      <UserInfo>
        <DisplayName/>
        <AccountId xsi:nil="true"/>
        <AccountType/>
      </UserInfo>
    </Students>
    <NotebookType xmlns="5c94250b-a1be-4f5b-9852-d4ef7d7394ee" xsi:nil="true"/>
    <CultureName xmlns="5c94250b-a1be-4f5b-9852-d4ef7d7394ee" xsi:nil="true"/>
    <Student_Groups xmlns="5c94250b-a1be-4f5b-9852-d4ef7d7394ee">
      <UserInfo>
        <DisplayName/>
        <AccountId xsi:nil="true"/>
        <AccountType/>
      </UserInfo>
    </Student_Groups>
    <Templates xmlns="5c94250b-a1be-4f5b-9852-d4ef7d7394ee" xsi:nil="true"/>
    <Self_Registration_Enabled xmlns="5c94250b-a1be-4f5b-9852-d4ef7d7394ee" xsi:nil="true"/>
    <AppVersion xmlns="5c94250b-a1be-4f5b-9852-d4ef7d7394ee" xsi:nil="true"/>
  </documentManagement>
</p:properties>
</file>

<file path=customXml/itemProps1.xml><?xml version="1.0" encoding="utf-8"?>
<ds:datastoreItem xmlns:ds="http://schemas.openxmlformats.org/officeDocument/2006/customXml" ds:itemID="{9947691E-88EB-460F-BCCC-3772F2BC7F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94250b-a1be-4f5b-9852-d4ef7d7394ee"/>
    <ds:schemaRef ds:uri="5d3f0f32-ca67-44ea-95bc-1f0712a4b2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5C83ED-FB9D-4650-AEAE-62BC5CAC598C}">
  <ds:schemaRefs>
    <ds:schemaRef ds:uri="http://schemas.microsoft.com/sharepoint/v3/contenttype/forms"/>
  </ds:schemaRefs>
</ds:datastoreItem>
</file>

<file path=customXml/itemProps3.xml><?xml version="1.0" encoding="utf-8"?>
<ds:datastoreItem xmlns:ds="http://schemas.openxmlformats.org/officeDocument/2006/customXml" ds:itemID="{0F249165-F638-412C-8E0A-DFB7045CA2E0}">
  <ds:schemaRefs>
    <ds:schemaRef ds:uri="http://purl.org/dc/terms/"/>
    <ds:schemaRef ds:uri="5c94250b-a1be-4f5b-9852-d4ef7d7394ee"/>
    <ds:schemaRef ds:uri="http://schemas.microsoft.com/office/2006/documentManagement/types"/>
    <ds:schemaRef ds:uri="http://purl.org/dc/elements/1.1/"/>
    <ds:schemaRef ds:uri="http://www.w3.org/XML/1998/namespace"/>
    <ds:schemaRef ds:uri="5d3f0f32-ca67-44ea-95bc-1f0712a4b246"/>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Tema2</Template>
  <TotalTime>1297</TotalTime>
  <Words>1379</Words>
  <Application>Microsoft Office PowerPoint</Application>
  <PresentationFormat>Brugerdefineret</PresentationFormat>
  <Paragraphs>129</Paragraphs>
  <Slides>21</Slides>
  <Notes>19</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21</vt:i4>
      </vt:variant>
    </vt:vector>
  </HeadingPairs>
  <TitlesOfParts>
    <vt:vector size="29" baseType="lpstr">
      <vt:lpstr>Arial</vt:lpstr>
      <vt:lpstr>Arial</vt:lpstr>
      <vt:lpstr>Consolas</vt:lpstr>
      <vt:lpstr>Corbel</vt:lpstr>
      <vt:lpstr>Euphemia</vt:lpstr>
      <vt:lpstr>Noto Sans</vt:lpstr>
      <vt:lpstr>Wingdings</vt:lpstr>
      <vt:lpstr>Tema2</vt:lpstr>
      <vt:lpstr>Stress</vt:lpstr>
      <vt:lpstr>Hvordan påvirker stress vores krop?</vt:lpstr>
      <vt:lpstr>Definition</vt:lpstr>
      <vt:lpstr>Hvad påvirker vores vurdering?</vt:lpstr>
      <vt:lpstr>Hey…</vt:lpstr>
      <vt:lpstr>Hvad påvirker vores vurdering?</vt:lpstr>
      <vt:lpstr>Hey…</vt:lpstr>
      <vt:lpstr>Hvad påvirker vores vurdering?</vt:lpstr>
      <vt:lpstr>Øvelse forklaringsstil</vt:lpstr>
      <vt:lpstr>Her kommer de to situationer</vt:lpstr>
      <vt:lpstr>Gruppearbejde</vt:lpstr>
      <vt:lpstr>Praktisk anvendelse</vt:lpstr>
      <vt:lpstr>Hvordan håndterer vi stress?</vt:lpstr>
      <vt:lpstr>Og hvad med dig selv?</vt:lpstr>
      <vt:lpstr>Hvad er den vigtigste pointe fra dagens time?</vt:lpstr>
      <vt:lpstr>Copingstrategier</vt:lpstr>
      <vt:lpstr>Præstationsangst</vt:lpstr>
      <vt:lpstr>Og hvad med dig selv?</vt:lpstr>
      <vt:lpstr>Kan man blive venner med stress?</vt:lpstr>
      <vt:lpstr>Personlig refleksion</vt:lpstr>
      <vt:lpstr>Hvad er den vigtigste pointe fra dagens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dc:title>
  <dc:creator>Britt Møldrup</dc:creator>
  <cp:lastModifiedBy>Britt Møldrup</cp:lastModifiedBy>
  <cp:revision>18</cp:revision>
  <dcterms:created xsi:type="dcterms:W3CDTF">2020-02-25T09:48:21Z</dcterms:created>
  <dcterms:modified xsi:type="dcterms:W3CDTF">2025-04-22T06:42:53Z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0x010100C684146106A57F419491BDE6CB62D85D</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