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2" r:id="rId4"/>
    <p:sldId id="260" r:id="rId5"/>
    <p:sldId id="257" r:id="rId6"/>
    <p:sldId id="259" r:id="rId7"/>
    <p:sldId id="261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5A59E0-BA47-9E48-97FC-6363D2AD2798}" v="3" dt="2025-04-20T14:35:18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3"/>
  </p:normalViewPr>
  <p:slideViewPr>
    <p:cSldViewPr snapToGrid="0">
      <p:cViewPr varScale="1">
        <p:scale>
          <a:sx n="105" d="100"/>
          <a:sy n="105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9A96D8A9-594B-6741-A104-528E823E6B59}"/>
    <pc:docChg chg="addSld delSld modSld">
      <pc:chgData name="Klara Jensen" userId="5e70cf2d-534e-4b57-be02-6afb43ed7e61" providerId="ADAL" clId="{9A96D8A9-594B-6741-A104-528E823E6B59}" dt="2024-04-17T12:30:17.341" v="91" actId="20577"/>
      <pc:docMkLst>
        <pc:docMk/>
      </pc:docMkLst>
      <pc:sldChg chg="addSp delSp modSp mod">
        <pc:chgData name="Klara Jensen" userId="5e70cf2d-534e-4b57-be02-6afb43ed7e61" providerId="ADAL" clId="{9A96D8A9-594B-6741-A104-528E823E6B59}" dt="2024-04-17T12:30:17.341" v="91" actId="20577"/>
        <pc:sldMkLst>
          <pc:docMk/>
          <pc:sldMk cId="790060369" sldId="257"/>
        </pc:sldMkLst>
      </pc:sldChg>
      <pc:sldChg chg="new del">
        <pc:chgData name="Klara Jensen" userId="5e70cf2d-534e-4b57-be02-6afb43ed7e61" providerId="ADAL" clId="{9A96D8A9-594B-6741-A104-528E823E6B59}" dt="2024-04-16T17:37:08.592" v="2" actId="2696"/>
        <pc:sldMkLst>
          <pc:docMk/>
          <pc:sldMk cId="93606234" sldId="260"/>
        </pc:sldMkLst>
      </pc:sldChg>
      <pc:sldChg chg="modSp add mod">
        <pc:chgData name="Klara Jensen" userId="5e70cf2d-534e-4b57-be02-6afb43ed7e61" providerId="ADAL" clId="{9A96D8A9-594B-6741-A104-528E823E6B59}" dt="2024-04-16T17:37:19.057" v="14" actId="20577"/>
        <pc:sldMkLst>
          <pc:docMk/>
          <pc:sldMk cId="2979021376" sldId="261"/>
        </pc:sldMkLst>
      </pc:sldChg>
    </pc:docChg>
  </pc:docChgLst>
  <pc:docChgLst>
    <pc:chgData name="Klara Jensen" userId="5e70cf2d-534e-4b57-be02-6afb43ed7e61" providerId="ADAL" clId="{F65A59E0-BA47-9E48-97FC-6363D2AD2798}"/>
    <pc:docChg chg="addSld delSld modSld">
      <pc:chgData name="Klara Jensen" userId="5e70cf2d-534e-4b57-be02-6afb43ed7e61" providerId="ADAL" clId="{F65A59E0-BA47-9E48-97FC-6363D2AD2798}" dt="2025-04-20T15:21:05.536" v="357" actId="20577"/>
      <pc:docMkLst>
        <pc:docMk/>
      </pc:docMkLst>
      <pc:sldChg chg="modSp mod">
        <pc:chgData name="Klara Jensen" userId="5e70cf2d-534e-4b57-be02-6afb43ed7e61" providerId="ADAL" clId="{F65A59E0-BA47-9E48-97FC-6363D2AD2798}" dt="2025-04-20T15:19:48.815" v="275" actId="20577"/>
        <pc:sldMkLst>
          <pc:docMk/>
          <pc:sldMk cId="3796570632" sldId="258"/>
        </pc:sldMkLst>
        <pc:spChg chg="mod">
          <ac:chgData name="Klara Jensen" userId="5e70cf2d-534e-4b57-be02-6afb43ed7e61" providerId="ADAL" clId="{F65A59E0-BA47-9E48-97FC-6363D2AD2798}" dt="2025-04-20T15:19:48.815" v="275" actId="20577"/>
          <ac:spMkLst>
            <pc:docMk/>
            <pc:sldMk cId="3796570632" sldId="258"/>
            <ac:spMk id="3" creationId="{A75472EE-E2FD-6F87-2586-C54EB1ACE390}"/>
          </ac:spMkLst>
        </pc:spChg>
      </pc:sldChg>
      <pc:sldChg chg="modSp add mod">
        <pc:chgData name="Klara Jensen" userId="5e70cf2d-534e-4b57-be02-6afb43ed7e61" providerId="ADAL" clId="{F65A59E0-BA47-9E48-97FC-6363D2AD2798}" dt="2025-04-20T14:35:18.197" v="49" actId="1076"/>
        <pc:sldMkLst>
          <pc:docMk/>
          <pc:sldMk cId="434838222" sldId="260"/>
        </pc:sldMkLst>
        <pc:spChg chg="mod">
          <ac:chgData name="Klara Jensen" userId="5e70cf2d-534e-4b57-be02-6afb43ed7e61" providerId="ADAL" clId="{F65A59E0-BA47-9E48-97FC-6363D2AD2798}" dt="2025-04-20T14:34:51.953" v="13" actId="20577"/>
          <ac:spMkLst>
            <pc:docMk/>
            <pc:sldMk cId="434838222" sldId="260"/>
            <ac:spMk id="2" creationId="{CB990D18-810D-5538-8952-EF72C59EAF61}"/>
          </ac:spMkLst>
        </pc:spChg>
        <pc:spChg chg="mod">
          <ac:chgData name="Klara Jensen" userId="5e70cf2d-534e-4b57-be02-6afb43ed7e61" providerId="ADAL" clId="{F65A59E0-BA47-9E48-97FC-6363D2AD2798}" dt="2025-04-20T14:35:09.323" v="47" actId="20577"/>
          <ac:spMkLst>
            <pc:docMk/>
            <pc:sldMk cId="434838222" sldId="260"/>
            <ac:spMk id="3" creationId="{CAE9B510-EA20-7E39-964D-17AF36001018}"/>
          </ac:spMkLst>
        </pc:spChg>
        <pc:picChg chg="mod">
          <ac:chgData name="Klara Jensen" userId="5e70cf2d-534e-4b57-be02-6afb43ed7e61" providerId="ADAL" clId="{F65A59E0-BA47-9E48-97FC-6363D2AD2798}" dt="2025-04-20T14:35:18.197" v="49" actId="1076"/>
          <ac:picMkLst>
            <pc:docMk/>
            <pc:sldMk cId="434838222" sldId="260"/>
            <ac:picMk id="1026" creationId="{A3AAC013-67B5-D780-D24D-936E5093D158}"/>
          </ac:picMkLst>
        </pc:picChg>
      </pc:sldChg>
      <pc:sldChg chg="del">
        <pc:chgData name="Klara Jensen" userId="5e70cf2d-534e-4b57-be02-6afb43ed7e61" providerId="ADAL" clId="{F65A59E0-BA47-9E48-97FC-6363D2AD2798}" dt="2025-04-20T14:34:39.815" v="0" actId="2696"/>
        <pc:sldMkLst>
          <pc:docMk/>
          <pc:sldMk cId="2979021376" sldId="261"/>
        </pc:sldMkLst>
      </pc:sldChg>
      <pc:sldChg chg="modSp new mod">
        <pc:chgData name="Klara Jensen" userId="5e70cf2d-534e-4b57-be02-6afb43ed7e61" providerId="ADAL" clId="{F65A59E0-BA47-9E48-97FC-6363D2AD2798}" dt="2025-04-20T15:07:06.829" v="211" actId="20577"/>
        <pc:sldMkLst>
          <pc:docMk/>
          <pc:sldMk cId="4229659065" sldId="261"/>
        </pc:sldMkLst>
        <pc:spChg chg="mod">
          <ac:chgData name="Klara Jensen" userId="5e70cf2d-534e-4b57-be02-6afb43ed7e61" providerId="ADAL" clId="{F65A59E0-BA47-9E48-97FC-6363D2AD2798}" dt="2025-04-20T15:05:23.700" v="64" actId="20577"/>
          <ac:spMkLst>
            <pc:docMk/>
            <pc:sldMk cId="4229659065" sldId="261"/>
            <ac:spMk id="2" creationId="{FC22177C-F983-D197-C45F-178E084FC59E}"/>
          </ac:spMkLst>
        </pc:spChg>
        <pc:spChg chg="mod">
          <ac:chgData name="Klara Jensen" userId="5e70cf2d-534e-4b57-be02-6afb43ed7e61" providerId="ADAL" clId="{F65A59E0-BA47-9E48-97FC-6363D2AD2798}" dt="2025-04-20T15:07:06.829" v="211" actId="20577"/>
          <ac:spMkLst>
            <pc:docMk/>
            <pc:sldMk cId="4229659065" sldId="261"/>
            <ac:spMk id="3" creationId="{F1339E77-0386-8C2A-A7DF-923725EEA614}"/>
          </ac:spMkLst>
        </pc:spChg>
      </pc:sldChg>
      <pc:sldChg chg="modSp new mod">
        <pc:chgData name="Klara Jensen" userId="5e70cf2d-534e-4b57-be02-6afb43ed7e61" providerId="ADAL" clId="{F65A59E0-BA47-9E48-97FC-6363D2AD2798}" dt="2025-04-20T15:21:05.536" v="357" actId="20577"/>
        <pc:sldMkLst>
          <pc:docMk/>
          <pc:sldMk cId="192838407" sldId="262"/>
        </pc:sldMkLst>
        <pc:spChg chg="mod">
          <ac:chgData name="Klara Jensen" userId="5e70cf2d-534e-4b57-be02-6afb43ed7e61" providerId="ADAL" clId="{F65A59E0-BA47-9E48-97FC-6363D2AD2798}" dt="2025-04-20T15:19:56.905" v="302" actId="20577"/>
          <ac:spMkLst>
            <pc:docMk/>
            <pc:sldMk cId="192838407" sldId="262"/>
            <ac:spMk id="2" creationId="{55F88916-1FCC-E748-9700-CCDECB6EA345}"/>
          </ac:spMkLst>
        </pc:spChg>
        <pc:spChg chg="mod">
          <ac:chgData name="Klara Jensen" userId="5e70cf2d-534e-4b57-be02-6afb43ed7e61" providerId="ADAL" clId="{F65A59E0-BA47-9E48-97FC-6363D2AD2798}" dt="2025-04-20T15:21:05.536" v="357" actId="20577"/>
          <ac:spMkLst>
            <pc:docMk/>
            <pc:sldMk cId="192838407" sldId="262"/>
            <ac:spMk id="3" creationId="{2779FE2A-D7B9-F68D-2396-6A8F80FFB8A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B9AEDE-B855-6E19-EAA7-486C4D283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CCE3E41-EE83-2596-E583-D81348FC0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8DEBB7-03D2-8806-AC65-E5C0095F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BB82FC-0C3E-5873-7B71-B83AAD3C0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2C37E5-8EBE-DEA4-572F-267EA3C63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530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46B678-D979-53C1-B5F0-2F180C6A9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7EE62F-AA64-4357-D6F5-0AAEBBC93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E50C698-45FE-EF86-0F9E-9E67E7997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E1967E5-6B41-4E2E-CEEE-5974467FE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ED7767-D590-1CCE-E734-D6012D0E5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8198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977CE5-EC81-88C5-7860-881730D47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4448F30-7096-21B3-F77B-BFD0BF27E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AD27298-6D96-A136-D549-D885980AB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3C9663-030E-F0AE-13D6-BD1A8B8C8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8F65501-906D-EAEE-61A2-4B24E2F02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7898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9947B8-E4FE-0B8C-F635-9E37D79EF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5E25B6-411A-7FD9-909A-78E605FFFD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FAD6C45-D629-6D91-D2FF-89F3E0D55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F1EDA01-9028-4CE7-ACC4-BB8EC5E3A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7645182-F270-15B9-18EE-490CE3C46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3A21EE7-31C8-7030-EB74-4F1234CD2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004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27F3C-2879-971D-A09D-8B24020A7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93F0E6C-AB37-EAA7-1B88-8E6121A0A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512E4CE-A2F3-3218-8F03-A0471133E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00285E2-1739-D179-40A1-09333EF7C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71AF86E-C2B4-024D-75AB-9F91B381D2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E98FC8A-036D-7B8A-DA98-B1ADC184B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B0E8E9-C7AE-0153-8B83-748466B5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4B740BC-EC32-86F2-FD6E-549A43DD9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2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063CCF-A657-9ABD-FDAE-8F5A6CBCF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1BB2B04-294D-80F6-8829-76BF3062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6544AF7-6123-26AE-2BAE-77233F664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3ECF79D-0E8E-BDFF-1780-4A997F82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8407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14E9A03-8480-0914-7342-9F17B360E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78FB164-6C60-8810-67D1-D4AC0AEFE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30BDDF8-A48B-D3AF-8D09-77F630E9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236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E51395-5202-6248-BC92-47CBF833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4315FB-D0A5-73C5-0B67-C5A13A62D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B90C353-BE57-0420-C070-8C9FF90FE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0B093F1-8FCE-3494-F1F5-4606F8702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E53D33B-F40B-1A3D-4CC0-5346860D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64C32E9-C28A-F919-B38A-109556D69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1886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C6851-A659-D1C1-1096-6F0F065B0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6C94074-5A19-1B5C-12A9-C2F4E2B074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7E9544-0379-D036-D6D3-04D557E1C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70C747A-9281-FED1-340E-8DF2F14D2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52382A1-994F-51B8-81F2-D5CBED666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3C409B1-D336-DA8B-D9F3-FEC25D855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606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0AF61-E302-0376-F994-7DEFD45B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462B764-4DB1-D6FF-C594-D1CA22DB6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026EFC3-CA84-EF1F-B5EE-6748C5575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FE4265E-E0ED-08E4-0E49-27E6BE615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A840A3-C47B-5B5F-9A23-03A2F78A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4595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C48A78C-9BDB-3D3A-5F66-8981CFEAB6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5D3E30C-84FA-155A-6EEF-FBED60898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5F2C687-21B3-79E8-9222-DC72BD12C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A4809C3-D7CE-3B84-33F3-8D7FED691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F6EF86-5066-5D34-46BB-53DD8B6CF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597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0462C9C-B097-0F3F-9C7B-A9D2396F1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E0B2BC6-653C-A37A-16E7-1A6AC89C4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D44B54-0F62-0723-5452-0020B3CE5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942EB-8754-0F41-A9DD-6DF97DACD13A}" type="datetimeFigureOut">
              <a:rPr lang="da-DK" smtClean="0"/>
              <a:t>20.04.2025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A85AE1-5219-AF3A-F466-452A7DB66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4FA31F-B26F-E222-5BE3-6AEA883FA4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981B9-4CBD-FF41-AD0C-A42B28BD9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834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3F5BBB-7C2F-0FC4-AE88-E4ED2262F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Mikroorganismer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3073ACD-9418-E41E-545D-6BF7059476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7077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AEE49C-1611-130A-EC27-292D3E179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5472EE-E2FD-6F87-2586-C54EB1ACE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Feedback på videoaflevering</a:t>
            </a:r>
          </a:p>
          <a:p>
            <a:r>
              <a:rPr lang="da-DK" dirty="0"/>
              <a:t>Dagens figur</a:t>
            </a:r>
          </a:p>
          <a:p>
            <a:r>
              <a:rPr lang="da-DK" dirty="0"/>
              <a:t>Mikroorganismers vækst</a:t>
            </a:r>
          </a:p>
          <a:p>
            <a:r>
              <a:rPr lang="da-DK" dirty="0"/>
              <a:t>Begrebstræning</a:t>
            </a:r>
          </a:p>
          <a:p>
            <a:r>
              <a:rPr lang="da-DK" dirty="0"/>
              <a:t>Forsøg om gærcellers aktivitet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6570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F88916-1FCC-E748-9700-CCDECB6EA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Feedback på videoaflevering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79FE2A-D7B9-F68D-2396-6A8F80FFB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Generel formidling</a:t>
            </a:r>
          </a:p>
          <a:p>
            <a:r>
              <a:rPr lang="da-DK" dirty="0"/>
              <a:t>Begrebssammenhænge og fagsprog</a:t>
            </a:r>
          </a:p>
        </p:txBody>
      </p:sp>
    </p:spTree>
    <p:extLst>
      <p:ext uri="{BB962C8B-B14F-4D97-AF65-F5344CB8AC3E}">
        <p14:creationId xmlns:p14="http://schemas.microsoft.com/office/powerpoint/2010/main" val="192838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19690-DFDD-7CD8-6967-18AE660CA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990D18-810D-5538-8952-EF72C59EA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07113" cy="1325563"/>
          </a:xfrm>
        </p:spPr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E9B510-EA20-7E39-964D-17AF36001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da-DK" dirty="0"/>
              <a:t>Hvad viser figuren?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A3AAC013-67B5-D780-D24D-936E5093D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089" y="-316105"/>
            <a:ext cx="6388608" cy="717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838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28B716-DBE9-2F49-1F7C-F9ED8FE98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07113" cy="1325563"/>
          </a:xfrm>
        </p:spPr>
        <p:txBody>
          <a:bodyPr/>
          <a:lstStyle/>
          <a:p>
            <a:r>
              <a:rPr lang="da-DK" dirty="0"/>
              <a:t>Intro til mikroorganismer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15CA8A-86C9-AFA2-1932-4373599E1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>
              <a:buNone/>
            </a:pPr>
            <a:endParaRPr lang="da-DK" dirty="0"/>
          </a:p>
          <a:p>
            <a:r>
              <a:rPr lang="da-DK" dirty="0"/>
              <a:t>Hvad er mikroorganismer (spørg evt. google)?</a:t>
            </a:r>
          </a:p>
          <a:p>
            <a:r>
              <a:rPr lang="da-DK"/>
              <a:t>Hvilke roller </a:t>
            </a:r>
            <a:r>
              <a:rPr lang="da-DK" dirty="0"/>
              <a:t>spiller mikroorganismer i økosystemer?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15747A8E-196F-09A8-5DCE-81ED3F527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181" y="365125"/>
            <a:ext cx="5456819" cy="612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060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DFE80B-DB9D-6ADA-5650-BBBEE4E6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Arbejdsark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CE11D6-081E-5187-A669-7BD164CF5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 1-3</a:t>
            </a:r>
          </a:p>
        </p:txBody>
      </p:sp>
    </p:spTree>
    <p:extLst>
      <p:ext uri="{BB962C8B-B14F-4D97-AF65-F5344CB8AC3E}">
        <p14:creationId xmlns:p14="http://schemas.microsoft.com/office/powerpoint/2010/main" val="1495366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22177C-F983-D197-C45F-178E084F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339E77-0386-8C2A-A7DF-923725EEA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Vækstkurve</a:t>
            </a:r>
          </a:p>
          <a:p>
            <a:r>
              <a:rPr lang="da-DK" dirty="0"/>
              <a:t>Respiration </a:t>
            </a:r>
          </a:p>
          <a:p>
            <a:r>
              <a:rPr lang="da-DK" dirty="0"/>
              <a:t>Gæring</a:t>
            </a:r>
          </a:p>
          <a:p>
            <a:r>
              <a:rPr lang="da-DK" dirty="0"/>
              <a:t>Temperatur (vækstfaktor)</a:t>
            </a:r>
          </a:p>
          <a:p>
            <a:r>
              <a:rPr lang="da-DK" dirty="0"/>
              <a:t>pH (vækstfaktor)</a:t>
            </a:r>
          </a:p>
          <a:p>
            <a:r>
              <a:rPr lang="da-DK" dirty="0"/>
              <a:t>Menneskers anvendelse af mikroorganismer</a:t>
            </a:r>
          </a:p>
        </p:txBody>
      </p:sp>
    </p:spTree>
    <p:extLst>
      <p:ext uri="{BB962C8B-B14F-4D97-AF65-F5344CB8AC3E}">
        <p14:creationId xmlns:p14="http://schemas.microsoft.com/office/powerpoint/2010/main" val="4229659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67</Words>
  <Application>Microsoft Macintosh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Mikroorganismer</vt:lpstr>
      <vt:lpstr>Plan</vt:lpstr>
      <vt:lpstr>Feedback på videoaflevering</vt:lpstr>
      <vt:lpstr>Dagens figur</vt:lpstr>
      <vt:lpstr>Intro til mikroorganismer</vt:lpstr>
      <vt:lpstr>Arbejdsark </vt:lpstr>
      <vt:lpstr>Begrebstræning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Mikroorganismer</dc:title>
  <dc:creator>Klara Jensen</dc:creator>
  <cp:lastModifiedBy>Klara Jensen</cp:lastModifiedBy>
  <cp:revision>1</cp:revision>
  <dcterms:created xsi:type="dcterms:W3CDTF">2024-02-27T20:20:43Z</dcterms:created>
  <dcterms:modified xsi:type="dcterms:W3CDTF">2025-04-20T15:21:10Z</dcterms:modified>
</cp:coreProperties>
</file>