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379CC-5763-094A-94C7-A0EAC0EDE8D5}" v="5" dt="2025-04-22T16:58:46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49"/>
    <p:restoredTop sz="94745"/>
  </p:normalViewPr>
  <p:slideViewPr>
    <p:cSldViewPr snapToGrid="0">
      <p:cViewPr varScale="1">
        <p:scale>
          <a:sx n="42" d="100"/>
          <a:sy n="42" d="100"/>
        </p:scale>
        <p:origin x="200" y="1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DC24BA8A-A091-EE49-99A3-F187BAED66D6}"/>
    <pc:docChg chg="modSld">
      <pc:chgData name="Klara Jensen" userId="5e70cf2d-534e-4b57-be02-6afb43ed7e61" providerId="ADAL" clId="{DC24BA8A-A091-EE49-99A3-F187BAED66D6}" dt="2024-04-25T16:41:05.533" v="0" actId="20577"/>
      <pc:docMkLst>
        <pc:docMk/>
      </pc:docMkLst>
      <pc:sldChg chg="modSp mod">
        <pc:chgData name="Klara Jensen" userId="5e70cf2d-534e-4b57-be02-6afb43ed7e61" providerId="ADAL" clId="{DC24BA8A-A091-EE49-99A3-F187BAED66D6}" dt="2024-04-25T16:41:05.533" v="0" actId="20577"/>
        <pc:sldMkLst>
          <pc:docMk/>
          <pc:sldMk cId="1970246557" sldId="260"/>
        </pc:sldMkLst>
      </pc:sldChg>
    </pc:docChg>
  </pc:docChgLst>
  <pc:docChgLst>
    <pc:chgData name="Klara Jensen" userId="5e70cf2d-534e-4b57-be02-6afb43ed7e61" providerId="ADAL" clId="{161379CC-5763-094A-94C7-A0EAC0EDE8D5}"/>
    <pc:docChg chg="addSld delSld modSld">
      <pc:chgData name="Klara Jensen" userId="5e70cf2d-534e-4b57-be02-6afb43ed7e61" providerId="ADAL" clId="{161379CC-5763-094A-94C7-A0EAC0EDE8D5}" dt="2025-04-22T17:00:06.857" v="51" actId="20577"/>
      <pc:docMkLst>
        <pc:docMk/>
      </pc:docMkLst>
      <pc:sldChg chg="modSp mod">
        <pc:chgData name="Klara Jensen" userId="5e70cf2d-534e-4b57-be02-6afb43ed7e61" providerId="ADAL" clId="{161379CC-5763-094A-94C7-A0EAC0EDE8D5}" dt="2025-04-22T16:57:31.180" v="12" actId="20577"/>
        <pc:sldMkLst>
          <pc:docMk/>
          <pc:sldMk cId="1970246557" sldId="260"/>
        </pc:sldMkLst>
        <pc:spChg chg="mod">
          <ac:chgData name="Klara Jensen" userId="5e70cf2d-534e-4b57-be02-6afb43ed7e61" providerId="ADAL" clId="{161379CC-5763-094A-94C7-A0EAC0EDE8D5}" dt="2025-04-22T16:57:31.180" v="12" actId="20577"/>
          <ac:spMkLst>
            <pc:docMk/>
            <pc:sldMk cId="1970246557" sldId="260"/>
            <ac:spMk id="3" creationId="{1F46F920-DEE6-BFD5-559F-268D8605BE66}"/>
          </ac:spMkLst>
        </pc:spChg>
      </pc:sldChg>
      <pc:sldChg chg="modSp new mod">
        <pc:chgData name="Klara Jensen" userId="5e70cf2d-534e-4b57-be02-6afb43ed7e61" providerId="ADAL" clId="{161379CC-5763-094A-94C7-A0EAC0EDE8D5}" dt="2025-04-22T16:57:39.559" v="33" actId="20577"/>
        <pc:sldMkLst>
          <pc:docMk/>
          <pc:sldMk cId="2129803293" sldId="261"/>
        </pc:sldMkLst>
        <pc:spChg chg="mod">
          <ac:chgData name="Klara Jensen" userId="5e70cf2d-534e-4b57-be02-6afb43ed7e61" providerId="ADAL" clId="{161379CC-5763-094A-94C7-A0EAC0EDE8D5}" dt="2025-04-22T16:57:39.559" v="33" actId="20577"/>
          <ac:spMkLst>
            <pc:docMk/>
            <pc:sldMk cId="2129803293" sldId="261"/>
            <ac:spMk id="2" creationId="{1BC9060E-D737-75AD-72A5-F9FB269CD317}"/>
          </ac:spMkLst>
        </pc:spChg>
      </pc:sldChg>
      <pc:sldChg chg="add">
        <pc:chgData name="Klara Jensen" userId="5e70cf2d-534e-4b57-be02-6afb43ed7e61" providerId="ADAL" clId="{161379CC-5763-094A-94C7-A0EAC0EDE8D5}" dt="2025-04-22T16:58:09.601" v="36"/>
        <pc:sldMkLst>
          <pc:docMk/>
          <pc:sldMk cId="884165511" sldId="262"/>
        </pc:sldMkLst>
      </pc:sldChg>
      <pc:sldChg chg="new del">
        <pc:chgData name="Klara Jensen" userId="5e70cf2d-534e-4b57-be02-6afb43ed7e61" providerId="ADAL" clId="{161379CC-5763-094A-94C7-A0EAC0EDE8D5}" dt="2025-04-22T16:58:01.936" v="35" actId="2696"/>
        <pc:sldMkLst>
          <pc:docMk/>
          <pc:sldMk cId="3643729079" sldId="262"/>
        </pc:sldMkLst>
      </pc:sldChg>
      <pc:sldChg chg="add">
        <pc:chgData name="Klara Jensen" userId="5e70cf2d-534e-4b57-be02-6afb43ed7e61" providerId="ADAL" clId="{161379CC-5763-094A-94C7-A0EAC0EDE8D5}" dt="2025-04-22T16:58:20.218" v="37"/>
        <pc:sldMkLst>
          <pc:docMk/>
          <pc:sldMk cId="1591399130" sldId="263"/>
        </pc:sldMkLst>
      </pc:sldChg>
      <pc:sldChg chg="add">
        <pc:chgData name="Klara Jensen" userId="5e70cf2d-534e-4b57-be02-6afb43ed7e61" providerId="ADAL" clId="{161379CC-5763-094A-94C7-A0EAC0EDE8D5}" dt="2025-04-22T16:58:30.497" v="38"/>
        <pc:sldMkLst>
          <pc:docMk/>
          <pc:sldMk cId="2154860046" sldId="264"/>
        </pc:sldMkLst>
      </pc:sldChg>
      <pc:sldChg chg="modSp add mod">
        <pc:chgData name="Klara Jensen" userId="5e70cf2d-534e-4b57-be02-6afb43ed7e61" providerId="ADAL" clId="{161379CC-5763-094A-94C7-A0EAC0EDE8D5}" dt="2025-04-22T17:00:06.857" v="51" actId="20577"/>
        <pc:sldMkLst>
          <pc:docMk/>
          <pc:sldMk cId="371709377" sldId="265"/>
        </pc:sldMkLst>
        <pc:spChg chg="mod">
          <ac:chgData name="Klara Jensen" userId="5e70cf2d-534e-4b57-be02-6afb43ed7e61" providerId="ADAL" clId="{161379CC-5763-094A-94C7-A0EAC0EDE8D5}" dt="2025-04-22T17:00:06.857" v="51" actId="20577"/>
          <ac:spMkLst>
            <pc:docMk/>
            <pc:sldMk cId="371709377" sldId="265"/>
            <ac:spMk id="3" creationId="{FF434293-853B-9F83-4B58-E366102FF645}"/>
          </ac:spMkLst>
        </pc:spChg>
      </pc:sldChg>
      <pc:sldChg chg="modSp add mod">
        <pc:chgData name="Klara Jensen" userId="5e70cf2d-534e-4b57-be02-6afb43ed7e61" providerId="ADAL" clId="{161379CC-5763-094A-94C7-A0EAC0EDE8D5}" dt="2025-04-22T16:58:53.846" v="50" actId="20577"/>
        <pc:sldMkLst>
          <pc:docMk/>
          <pc:sldMk cId="3530030081" sldId="266"/>
        </pc:sldMkLst>
        <pc:spChg chg="mod">
          <ac:chgData name="Klara Jensen" userId="5e70cf2d-534e-4b57-be02-6afb43ed7e61" providerId="ADAL" clId="{161379CC-5763-094A-94C7-A0EAC0EDE8D5}" dt="2025-04-22T16:58:53.846" v="50" actId="20577"/>
          <ac:spMkLst>
            <pc:docMk/>
            <pc:sldMk cId="3530030081" sldId="266"/>
            <ac:spMk id="3" creationId="{CE98F3A0-00F1-A653-59B5-91D553F3299E}"/>
          </ac:spMkLst>
        </pc:spChg>
      </pc:sldChg>
    </pc:docChg>
  </pc:docChgLst>
  <pc:docChgLst>
    <pc:chgData name="Klara Jensen" userId="5e70cf2d-534e-4b57-be02-6afb43ed7e61" providerId="ADAL" clId="{9418F136-40D7-CC41-BECE-7DD34B16C541}"/>
    <pc:docChg chg="modSld">
      <pc:chgData name="Klara Jensen" userId="5e70cf2d-534e-4b57-be02-6afb43ed7e61" providerId="ADAL" clId="{9418F136-40D7-CC41-BECE-7DD34B16C541}" dt="2024-03-04T08:23:59.439" v="68" actId="20577"/>
      <pc:docMkLst>
        <pc:docMk/>
      </pc:docMkLst>
      <pc:sldChg chg="modSp mod">
        <pc:chgData name="Klara Jensen" userId="5e70cf2d-534e-4b57-be02-6afb43ed7e61" providerId="ADAL" clId="{9418F136-40D7-CC41-BECE-7DD34B16C541}" dt="2024-03-04T08:23:59.439" v="68" actId="20577"/>
        <pc:sldMkLst>
          <pc:docMk/>
          <pc:sldMk cId="1970246557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07039-64CF-5445-A59D-AF2ED722150A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71EC8-E463-3447-890E-C0E9786C7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7241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71EC8-E463-3447-890E-C0E9786C7F0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24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BEC71-FD5D-E944-9EBD-FF25BD3DF53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7511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mst.dk</a:t>
            </a:r>
            <a:r>
              <a:rPr lang="da-DK" dirty="0"/>
              <a:t>/natur-vand/natur/biodiversitet/hvad-er-biodiversitet/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BEC71-FD5D-E944-9EBD-FF25BD3DF53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8326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mst.dk</a:t>
            </a:r>
            <a:r>
              <a:rPr lang="da-DK" dirty="0"/>
              <a:t>/natur-vand/natur/biodiversitet/hvad-er-biodiversitet/ </a:t>
            </a:r>
          </a:p>
          <a:p>
            <a:endParaRPr lang="da-DK" dirty="0"/>
          </a:p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biodiversitetigymnasiet.dk</a:t>
            </a:r>
            <a:r>
              <a:rPr lang="da-DK" dirty="0"/>
              <a:t>/introduktion-til-biodiversitet/elevtekst-c/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BEC71-FD5D-E944-9EBD-FF25BD3DF53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772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4BF68D-3555-5E81-2A16-A468D410A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AA45B83-01B3-0BB0-C266-5EC703B5A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A7B0B9-43A4-8DF0-7E52-9EBAB7D36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980196-4A4A-937A-00E2-334E5C0B7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41E5A3-B8C2-5072-7E56-B93BFFC6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74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65D8D-B87A-0DD0-FAFA-FC3BEDD9D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8ECDE0-A9A6-174E-DD42-BCD1AA512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8340089-0FC4-0068-622E-B7F565FB8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A3B94C-014A-7604-8AE5-B1E4C0CDF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84275F-C6D7-1D71-2E2C-CE848050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449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7086B7-2D3C-D612-6618-57EEE649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E66F5A-23AC-E712-2FBB-878BBBD62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A17677-C018-ED34-7003-E4EC2216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46F572-7ED2-6328-D4F0-6F4B6F91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03E583-05E0-31A1-01F5-AE2A224C6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026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04DDE-22CB-609F-9571-2501B8C2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6727A5-786C-F64E-2AE5-EC7FD51BB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832C3EC-EEAC-FDEA-7588-EBBFDD654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211650A-8CD2-691F-464E-CE226EBD6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76394A-C05C-BF83-87B0-5F86C220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04F15CC-BA00-3478-CEAD-148903DF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9870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7CF40E-50AD-6B0F-21E5-66E72EF8E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70CA328-A38D-0A81-3D21-C5BF6E873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683996-2DDC-01AA-A6CD-661CFD3E8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D904BFE-5584-0196-2131-34D806B472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DCD7D46-49FF-D55A-66BB-92C7CDFFCD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D8A16F0-E821-06E8-302F-8EDE79D09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25690C1-52C4-571B-64CE-FC36656F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AD3DFA4-9A4C-750D-7D36-748B697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320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DF1E28-5C18-C575-82E8-7839CC79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2E555D7-1FE2-0E4C-234E-D6DA7B961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ED1CF14-8F47-89C2-4967-685EB23E5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E8AF8A0-FC0D-94E6-907F-191AE0BA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960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E591886-82F9-D334-E052-968698B02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674369F-DCFA-0BB0-7EAE-790EE9AC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B968F8-CAE1-FAE8-32B3-765130736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310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DA5A62-E840-8031-8C0A-633CACF65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7F9646-9854-B7C7-4FB4-6F9E35CE8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924F356-5185-BA0F-6562-9AF6F1F82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FAC9F12-5D7E-9D65-9C35-51C2E4F27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E115349-3DCF-3285-936D-BF090C28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8B74BB0-A550-7722-F1C8-FF26FC59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901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A44387-3013-EF73-8883-2C9AB6B1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D9146E6-F801-A17D-ECBB-AC88347A0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1956205-2151-F2C8-29EE-842D7B94D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1ED6E0-79A2-C5CA-E5C9-CA4674B2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D3B753-A7B9-9B6B-5C18-E9224D704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31B472-C2A6-9127-E875-BB5AB82D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94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4EF63-0533-DF4B-77C6-413C23A75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2D53A4-CA78-C4AE-07FE-AC39C5B7E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3ADD76-73C2-09C2-EC41-77C16BD3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1C085F-9CE6-FE95-742C-2255B16E1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A8639F0-4023-4AA8-CC71-F3135190F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971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B120A4E-85C3-F23C-35FC-495051A81B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5B84602-B471-FA7F-B906-42F780ED3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E93C90-5D7A-57DE-D552-C8157E8B4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C0245F-970F-51CA-EFEE-D3505612C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7FF8E8-6057-AB3C-E814-25EEE60F2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260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5654426-C3F8-FA77-A317-7146E2600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89687CE-07CE-A81E-A378-A33BBFBCC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33B0A6-76A7-6CEB-E925-BD8EAA1EE2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AFC389-24D2-234D-A8D0-3E32D4BBB2B4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2C70BF-087D-E1BE-DE8B-D30986DEE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F4E253-1D84-773B-B2FA-D8A79CE6B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414CEE-BF55-D445-A37F-4CF6B877CD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99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itcfu.dk/mm/player/?copydan=08170621183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0EF2F4-5AB4-42DB-9719-6F7840F91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Gærcellers aktivitet (databehandling)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22C510E-5690-AB5D-A283-50428890FF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4731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C38E91-E13A-7F19-4634-C21199918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46F920-DEE6-BFD5-559F-268D8605B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Gærcellers aktivitet (databehandling)</a:t>
            </a:r>
          </a:p>
          <a:p>
            <a:r>
              <a:rPr lang="da-DK" dirty="0"/>
              <a:t>Biodiversitet</a:t>
            </a:r>
          </a:p>
        </p:txBody>
      </p:sp>
    </p:spTree>
    <p:extLst>
      <p:ext uri="{BB962C8B-B14F-4D97-AF65-F5344CB8AC3E}">
        <p14:creationId xmlns:p14="http://schemas.microsoft.com/office/powerpoint/2010/main" val="1970246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17F59-F992-DB07-EB82-4125E326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252907-CD01-BD6A-A217-028AD6811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725"/>
            <a:ext cx="10515600" cy="4351338"/>
          </a:xfrm>
        </p:spPr>
        <p:txBody>
          <a:bodyPr/>
          <a:lstStyle/>
          <a:p>
            <a:r>
              <a:rPr lang="da-DK" dirty="0"/>
              <a:t>Hvad viser de to figurer?</a:t>
            </a:r>
          </a:p>
          <a:p>
            <a:r>
              <a:rPr lang="da-DK" dirty="0"/>
              <a:t>Hvad har de to figurer med hinanden at gøre?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714F1A3-0AAE-4304-8346-75260405E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4" r="23242"/>
          <a:stretch/>
        </p:blipFill>
        <p:spPr bwMode="auto">
          <a:xfrm>
            <a:off x="671513" y="2506662"/>
            <a:ext cx="471992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4C524A11-CB49-08F6-44DA-833E38643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216" y="2506662"/>
            <a:ext cx="5081271" cy="406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54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9060E-D737-75AD-72A5-F9FB269CD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Databehandling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610C3F-0774-C7B6-EAE7-BC0D349E2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980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14012-7422-E4ED-4C85-CDBE72D4D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766" y="126505"/>
            <a:ext cx="10515600" cy="1325563"/>
          </a:xfrm>
        </p:spPr>
        <p:txBody>
          <a:bodyPr/>
          <a:lstStyle/>
          <a:p>
            <a:r>
              <a:rPr lang="da-DK" dirty="0"/>
              <a:t>Biodiversitet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161927-B7E4-5AB5-4883-4C5A33336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413" y="1419681"/>
            <a:ext cx="10252821" cy="4351338"/>
          </a:xfrm>
        </p:spPr>
        <p:txBody>
          <a:bodyPr/>
          <a:lstStyle/>
          <a:p>
            <a:r>
              <a:rPr lang="da-DK" dirty="0"/>
              <a:t>Ranger billederne efter, hvor I mener biodiversiteten er størst.</a:t>
            </a:r>
          </a:p>
          <a:p>
            <a:r>
              <a:rPr lang="da-DK" dirty="0"/>
              <a:t>Skriv jeres egen forklaring af begrebet biodiversitet ned.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E5209130-5A5E-A22D-EADD-ACB9EAF5E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A90585F7-A728-2491-3D8D-79BD2B976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38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5F7DE192-2C64-6201-862E-B50DEC870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C73E1028-BEF1-6EB4-F38C-C2A089AE3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675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3195FD15-FDA3-61A3-DA97-40E2F2BB8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6" name="Picture 2" descr="vandløb | lex.dk – Den Store Danske">
            <a:extLst>
              <a:ext uri="{FF2B5EF4-FFF2-40B4-BE49-F238E27FC236}">
                <a16:creationId xmlns:a16="http://schemas.microsoft.com/office/drawing/2014/main" id="{EA43DC11-C20E-8C14-BF3C-C7B6E534C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3527"/>
            <a:ext cx="4404264" cy="255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er er fup og fakta om vandløb | Gylle.dk">
            <a:extLst>
              <a:ext uri="{FF2B5EF4-FFF2-40B4-BE49-F238E27FC236}">
                <a16:creationId xmlns:a16="http://schemas.microsoft.com/office/drawing/2014/main" id="{997B3BA9-7120-DF0B-DC7D-4BF99D6D2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4" r="14383"/>
          <a:stretch/>
        </p:blipFill>
        <p:spPr bwMode="auto">
          <a:xfrm>
            <a:off x="8168861" y="4303527"/>
            <a:ext cx="4023139" cy="255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skyttet natur - Aktivsiden">
            <a:extLst>
              <a:ext uri="{FF2B5EF4-FFF2-40B4-BE49-F238E27FC236}">
                <a16:creationId xmlns:a16="http://schemas.microsoft.com/office/drawing/2014/main" id="{E4FEEA59-EAF5-C397-1F49-44B3CFDAA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9" t="29392"/>
          <a:stretch/>
        </p:blipFill>
        <p:spPr bwMode="auto">
          <a:xfrm>
            <a:off x="4404264" y="4308455"/>
            <a:ext cx="4023140" cy="255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16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A5776-6A5C-52B8-B57E-A35F41628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Definition af biodiversitet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A5271B-9C21-D334-238C-1AD5F62D5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FN’s definition:</a:t>
            </a:r>
          </a:p>
          <a:p>
            <a:pPr marL="0" indent="0">
              <a:buNone/>
            </a:pPr>
            <a:r>
              <a:rPr lang="da-DK" i="1" dirty="0"/>
              <a:t>”Mangfoldigheden af levende organismer i alle miljøer, både på land og i vand, samt de økologiske samspil, som organismerne indgår i. Biodiversitet omfatter såvel variationen indenfor og mellem arterne som mangfoldigheden af økosystemer.”</a:t>
            </a:r>
          </a:p>
        </p:txBody>
      </p:sp>
    </p:spTree>
    <p:extLst>
      <p:ext uri="{BB962C8B-B14F-4D97-AF65-F5344CB8AC3E}">
        <p14:creationId xmlns:p14="http://schemas.microsoft.com/office/powerpoint/2010/main" val="1591399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A5776-6A5C-52B8-B57E-A35F41628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Definition af biodiversitet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A5271B-9C21-D334-238C-1AD5F62D5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FN’s definition:</a:t>
            </a:r>
          </a:p>
          <a:p>
            <a:pPr marL="0" indent="0">
              <a:buNone/>
            </a:pPr>
            <a:r>
              <a:rPr lang="da-DK" i="1" dirty="0"/>
              <a:t>”Mangfoldigheden af levende organismer i alle miljøer, både på land og i vand, samt de økologiske samspil, som organismerne indgår i. Biodiversitet omfatter såvel variationen indenfor og mellem arterne som mangfoldigheden af økosystemer.”</a:t>
            </a:r>
          </a:p>
          <a:p>
            <a:pPr marL="0" indent="0">
              <a:buNone/>
            </a:pPr>
            <a:br>
              <a:rPr lang="da-DK" i="1" dirty="0"/>
            </a:br>
            <a:r>
              <a:rPr lang="da-DK" dirty="0"/>
              <a:t>Tre niveauer:</a:t>
            </a:r>
          </a:p>
          <a:p>
            <a:r>
              <a:rPr lang="da-DK" dirty="0"/>
              <a:t>Genetisk diversitet</a:t>
            </a:r>
          </a:p>
          <a:p>
            <a:r>
              <a:rPr lang="da-DK" dirty="0"/>
              <a:t>Artsdiversitet</a:t>
            </a:r>
          </a:p>
          <a:p>
            <a:r>
              <a:rPr lang="da-DK" dirty="0"/>
              <a:t>Økosystemdiversitet</a:t>
            </a:r>
          </a:p>
        </p:txBody>
      </p:sp>
    </p:spTree>
    <p:extLst>
      <p:ext uri="{BB962C8B-B14F-4D97-AF65-F5344CB8AC3E}">
        <p14:creationId xmlns:p14="http://schemas.microsoft.com/office/powerpoint/2010/main" val="2154860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B0E9AC-EDDF-A404-D481-D512AE3B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Højen å ved Vejle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434293-853B-9F83-4B58-E366102FF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>
              <a:solidFill>
                <a:srgbClr val="DCA10D"/>
              </a:solidFill>
              <a:latin typeface="Helvetica Neue" panose="02000503000000020004" pitchFamily="2" charset="0"/>
              <a:hlinkClick r:id="rId2"/>
            </a:endParaRPr>
          </a:p>
          <a:p>
            <a:pPr marL="0" indent="0">
              <a:buNone/>
            </a:pPr>
            <a:r>
              <a:rPr lang="da-DK" dirty="0">
                <a:solidFill>
                  <a:srgbClr val="DCA10D"/>
                </a:solidFill>
                <a:effectLst/>
                <a:latin typeface="Helvetica Neue" panose="02000503000000020004" pitchFamily="2" charset="0"/>
                <a:hlinkClick r:id="rId2"/>
              </a:rPr>
              <a:t>https://mitcfu.dk/mm/player/?copydan=081706211830</a:t>
            </a:r>
            <a:endParaRPr lang="da-DK" dirty="0">
              <a:solidFill>
                <a:srgbClr val="DCA10D"/>
              </a:solidFill>
              <a:effectLst/>
              <a:latin typeface="Helvetica Neue" panose="02000503000000020004" pitchFamily="2" charset="0"/>
            </a:endParaRPr>
          </a:p>
          <a:p>
            <a:r>
              <a:rPr lang="da-DK" dirty="0"/>
              <a:t>Hvorfor er biologen meget begejstret for denne å?</a:t>
            </a:r>
          </a:p>
        </p:txBody>
      </p:sp>
    </p:spTree>
    <p:extLst>
      <p:ext uri="{BB962C8B-B14F-4D97-AF65-F5344CB8AC3E}">
        <p14:creationId xmlns:p14="http://schemas.microsoft.com/office/powerpoint/2010/main" val="371709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4C5EE7-F9F6-9A09-9A4F-F6FB3AF8C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Idegenerering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98F3A0-00F1-A653-59B5-91D553F32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liste over forslag til at forbedre artsdiversiteten i dette  vandløb.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icture 8" descr="Her er fup og fakta om vandløb | Gylle.dk">
            <a:extLst>
              <a:ext uri="{FF2B5EF4-FFF2-40B4-BE49-F238E27FC236}">
                <a16:creationId xmlns:a16="http://schemas.microsoft.com/office/drawing/2014/main" id="{6F7A6AF8-CDD3-79A4-672C-65DF517C13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4" r="14383"/>
          <a:stretch/>
        </p:blipFill>
        <p:spPr bwMode="auto">
          <a:xfrm>
            <a:off x="3380766" y="3044825"/>
            <a:ext cx="5430468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030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234</Words>
  <Application>Microsoft Macintosh PowerPoint</Application>
  <PresentationFormat>Widescreen</PresentationFormat>
  <Paragraphs>36</Paragraphs>
  <Slides>9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Helvetica Neue</vt:lpstr>
      <vt:lpstr>Office-tema</vt:lpstr>
      <vt:lpstr>Gærcellers aktivitet (databehandling)</vt:lpstr>
      <vt:lpstr>Plan</vt:lpstr>
      <vt:lpstr>Dagens figur</vt:lpstr>
      <vt:lpstr>Databehandling</vt:lpstr>
      <vt:lpstr>Biodiversitet</vt:lpstr>
      <vt:lpstr>Definition af biodiversitet </vt:lpstr>
      <vt:lpstr>Definition af biodiversitet </vt:lpstr>
      <vt:lpstr>Højen å ved Vejle</vt:lpstr>
      <vt:lpstr>Idegenerering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Gærcellers aktivitet (databehandling)</dc:title>
  <dc:creator>Klara Jensen</dc:creator>
  <cp:lastModifiedBy>Klara Jensen</cp:lastModifiedBy>
  <cp:revision>1</cp:revision>
  <dcterms:created xsi:type="dcterms:W3CDTF">2024-03-03T17:42:53Z</dcterms:created>
  <dcterms:modified xsi:type="dcterms:W3CDTF">2025-04-22T17:00:16Z</dcterms:modified>
</cp:coreProperties>
</file>