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0" r:id="rId3"/>
    <p:sldId id="259" r:id="rId4"/>
    <p:sldId id="261" r:id="rId5"/>
    <p:sldId id="258" r:id="rId6"/>
    <p:sldId id="262" r:id="rId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600222-3D1A-0041-A601-ECB0AF61C4C3}" v="23" dt="2025-04-28T16:18:26.9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80"/>
    <p:restoredTop sz="94682"/>
  </p:normalViewPr>
  <p:slideViewPr>
    <p:cSldViewPr snapToGrid="0">
      <p:cViewPr varScale="1">
        <p:scale>
          <a:sx n="119" d="100"/>
          <a:sy n="119" d="100"/>
        </p:scale>
        <p:origin x="5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C14050-12B1-4F5C-FA6C-5B5B7D9BF9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02E3B65-52A8-7A2B-399C-D411F0A3C2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A480B60-7E58-C38A-AB3E-E4142F810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754D4-7A15-BE41-8A42-B44984C53862}" type="datetimeFigureOut">
              <a:rPr lang="da-DK" smtClean="0"/>
              <a:t>28.04.2025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9F35AD5-4D45-EB4C-D21A-714772DF4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A710D9E-1354-1B2A-B364-6656DB44A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DE5CD-B73C-2542-99E9-A3713DDDD2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57836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96C98C-E876-C21A-7EAB-1253F8398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3EF91A0-E5F4-9A74-8B4B-5919040756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E5DE835-1C87-CA1B-7AEE-01E0F9A64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754D4-7A15-BE41-8A42-B44984C53862}" type="datetimeFigureOut">
              <a:rPr lang="da-DK" smtClean="0"/>
              <a:t>28.04.2025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5AC859D-86A6-6A40-5DA2-E5DCCA091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C77C846-1A74-9371-7667-2935FB435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DE5CD-B73C-2542-99E9-A3713DDDD2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10815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FE4768-2566-15A7-8949-E07306179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12C1C03-A9CE-15DB-F745-66CD21CF45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711D058-84CF-85D2-FAAF-0D89E8677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754D4-7A15-BE41-8A42-B44984C53862}" type="datetimeFigureOut">
              <a:rPr lang="da-DK" smtClean="0"/>
              <a:t>28.04.2025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DD1866B-89D6-5F60-ABAA-0C9AB1FAB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348B564-3744-9BEB-9737-A9FB2C705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DE5CD-B73C-2542-99E9-A3713DDDD2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73646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28AD85-D40A-1308-ABBD-0BAB6E10F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DE1444C-45C6-BEC2-8B49-E6C59CE0E5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F94BA86-C47F-25D9-9DC3-1AA63606DF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5696332-233D-0CA1-A0A9-A8A97313D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754D4-7A15-BE41-8A42-B44984C53862}" type="datetimeFigureOut">
              <a:rPr lang="da-DK" smtClean="0"/>
              <a:t>28.04.2025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213256A-D2FB-983E-ED8E-A5AF70419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068DC2C-1A5F-AB0E-DF88-F56BE30B4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DE5CD-B73C-2542-99E9-A3713DDDD2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82731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F281D9-C343-2F96-A4F9-E94557C3A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D6C65F4-F4FD-ED3C-6FD6-74D90080F6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F399E7E-9B7D-91A8-7883-1469DA87AE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53FA2DE2-6C19-B8A3-C176-433D609E3D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E68AE5DF-7CD8-CBFB-9F8E-901D2E268F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B8F91158-9D55-7E27-80E6-622431BC4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754D4-7A15-BE41-8A42-B44984C53862}" type="datetimeFigureOut">
              <a:rPr lang="da-DK" smtClean="0"/>
              <a:t>28.04.2025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3455C0A5-4846-36A8-7982-5E417E1EC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DB94662E-AE45-8479-8793-7B2EF9583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DE5CD-B73C-2542-99E9-A3713DDDD2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66237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6137AE-A366-9CE4-4063-F4A03D633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062FDB88-BB7F-B438-9B98-FC569A358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754D4-7A15-BE41-8A42-B44984C53862}" type="datetimeFigureOut">
              <a:rPr lang="da-DK" smtClean="0"/>
              <a:t>28.04.2025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51C71BCA-3F21-6A47-1A8F-702923147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2B16447-9E92-57B0-508F-B98729B18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DE5CD-B73C-2542-99E9-A3713DDDD2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4499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CAA59FDC-431F-FECD-5748-CC41A8C24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754D4-7A15-BE41-8A42-B44984C53862}" type="datetimeFigureOut">
              <a:rPr lang="da-DK" smtClean="0"/>
              <a:t>28.04.2025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4C207807-9D98-2959-1D13-133C39303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3963DA86-F92F-D813-8DA7-7D9AA826A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DE5CD-B73C-2542-99E9-A3713DDDD2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9092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9A9F78-C81B-0AC7-475F-B6979E9BA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8EE3917-22BB-EB40-CE27-C7385E9A49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F74CFDC-A1FC-AB7B-9DC1-C06C3AACD3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C13EE42-47BA-794A-FA1C-413FB9E5D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754D4-7A15-BE41-8A42-B44984C53862}" type="datetimeFigureOut">
              <a:rPr lang="da-DK" smtClean="0"/>
              <a:t>28.04.2025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29E0204-7618-DD7E-C087-182B7FD18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FA92223-4B4A-386A-B30C-C946CF2BE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DE5CD-B73C-2542-99E9-A3713DDDD2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80583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8D20B3-C667-7A96-54E4-D1E23CB6F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EDFA6B77-8BC5-AA15-583B-55F942A613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9EBBB8A-99B9-DB09-21BC-C0CCEDB631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777953D-1FFB-BFB1-2C2F-0CC29008D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754D4-7A15-BE41-8A42-B44984C53862}" type="datetimeFigureOut">
              <a:rPr lang="da-DK" smtClean="0"/>
              <a:t>28.04.2025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EADD972-8CBF-BE30-FFB2-B196BB0B9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FD70723-4CF8-FDF1-BED7-007D3A454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DE5CD-B73C-2542-99E9-A3713DDDD2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58977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884482-D55D-C449-20B1-95F39534D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D5866BCA-1DAD-B683-763A-3F5B2423A4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408DF07-46AE-BB9C-F323-61F6FBC13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754D4-7A15-BE41-8A42-B44984C53862}" type="datetimeFigureOut">
              <a:rPr lang="da-DK" smtClean="0"/>
              <a:t>28.04.2025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15D6E75-898E-90E3-9689-4A14250B5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A46E090-8744-EA68-B4CB-61096A252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DE5CD-B73C-2542-99E9-A3713DDDD2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4925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6D0D0CFE-C4F2-F893-05E1-706B2F2975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06D82BE-76EF-1E0B-B105-E9C9935E84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7F3A3D1-83D6-752F-A691-62CE5A94D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754D4-7A15-BE41-8A42-B44984C53862}" type="datetimeFigureOut">
              <a:rPr lang="da-DK" smtClean="0"/>
              <a:t>28.04.2025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ECCB02F-0283-EABF-0209-D1560D8D8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76C471C-3D9D-D76D-4E56-47CDEBD89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DE5CD-B73C-2542-99E9-A3713DDDD2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39173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7BD30F6C-6773-B99C-7541-414552BE6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4CD507D-64AC-9EE2-B3BF-DAD3FDAD64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FD3B858-1BFC-4070-3771-12504C4474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43754D4-7A15-BE41-8A42-B44984C53862}" type="datetimeFigureOut">
              <a:rPr lang="da-DK" smtClean="0"/>
              <a:t>28.04.2025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B959DC2-EBD5-931C-15C0-BEB789C034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C5B9C84-7423-9044-1DDA-C30A67CED5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1DDE5CD-B73C-2542-99E9-A3713DDDD2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03083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B315E7-B464-5359-D5AB-5C75460DB8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Oligotrofe og eutrofe søer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5CE4D5D-A691-57DD-A6A6-98AA196E3A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68921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7FDFD-5F45-0A1C-5A5E-A7A8FE034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025EB8-9A20-96B6-119A-BA40B040C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Typer af søer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3FD3AE4-875C-FE9B-88B8-5028AB15F4B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endParaRPr lang="da-DK" dirty="0"/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01E9A307-097D-4972-882C-C6120BB75B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544638"/>
            <a:ext cx="5183188" cy="823912"/>
          </a:xfrm>
        </p:spPr>
        <p:txBody>
          <a:bodyPr/>
          <a:lstStyle/>
          <a:p>
            <a:r>
              <a:rPr lang="da-DK" dirty="0"/>
              <a:t>Eutrofe (næringsrige) søer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4C4FD100-BA34-DEEB-8156-BD5539BBA2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183188" cy="4124325"/>
          </a:xfrm>
        </p:spPr>
        <p:txBody>
          <a:bodyPr>
            <a:normAutofit fontScale="85000" lnSpcReduction="20000"/>
          </a:bodyPr>
          <a:lstStyle/>
          <a:p>
            <a:r>
              <a:rPr lang="da-DK" dirty="0"/>
              <a:t>Næringssalte tilføres fra omgivelserne.</a:t>
            </a:r>
          </a:p>
          <a:p>
            <a:r>
              <a:rPr lang="da-DK" dirty="0"/>
              <a:t>I mange søer findes store puljer af organisk stof og næringssalte i sedimentet pga. tidligere tiders spildevandsudledning.</a:t>
            </a:r>
          </a:p>
          <a:p>
            <a:r>
              <a:rPr lang="da-DK" dirty="0"/>
              <a:t>Høj primærproduktion af især planteplankton.</a:t>
            </a:r>
          </a:p>
          <a:p>
            <a:r>
              <a:rPr lang="da-DK" dirty="0"/>
              <a:t>Typisk grumset vand om sommeren.</a:t>
            </a:r>
          </a:p>
          <a:p>
            <a:r>
              <a:rPr lang="da-DK" dirty="0"/>
              <a:t>pH omkring 6-9</a:t>
            </a:r>
          </a:p>
          <a:p>
            <a:r>
              <a:rPr lang="da-DK" dirty="0"/>
              <a:t>De fleste danske søer tilhører denne kategori. </a:t>
            </a:r>
          </a:p>
        </p:txBody>
      </p:sp>
      <p:pic>
        <p:nvPicPr>
          <p:cNvPr id="1026" name="Picture 2" descr="Biomanipulation &amp; Sørestaurering - 1 - Ulnits.dk">
            <a:extLst>
              <a:ext uri="{FF2B5EF4-FFF2-40B4-BE49-F238E27FC236}">
                <a16:creationId xmlns:a16="http://schemas.microsoft.com/office/drawing/2014/main" id="{7FACD2DC-AC2D-70B4-7D43-00C0A8A203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335" y="2368550"/>
            <a:ext cx="5493466" cy="412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3839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091536-89DA-EB27-7E6F-90B7AC929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Typer af søer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9B729A8-1794-CA68-F740-EC44F46151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681162"/>
            <a:ext cx="5157787" cy="823912"/>
          </a:xfrm>
        </p:spPr>
        <p:txBody>
          <a:bodyPr/>
          <a:lstStyle/>
          <a:p>
            <a:r>
              <a:rPr lang="da-DK" dirty="0"/>
              <a:t>Oligotrofe (næringsfattige) søer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CEB601D-F0A7-92A6-566C-1251874F15D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da-DK" dirty="0"/>
              <a:t>Lavt indhold af næringssalte</a:t>
            </a:r>
          </a:p>
          <a:p>
            <a:r>
              <a:rPr lang="da-DK" dirty="0"/>
              <a:t>Lav primærproduktion</a:t>
            </a:r>
          </a:p>
          <a:p>
            <a:r>
              <a:rPr lang="da-DK" dirty="0"/>
              <a:t>Klart vand</a:t>
            </a:r>
          </a:p>
          <a:p>
            <a:r>
              <a:rPr lang="da-DK" dirty="0"/>
              <a:t>pH omkring 5</a:t>
            </a:r>
          </a:p>
          <a:p>
            <a:r>
              <a:rPr lang="da-DK" dirty="0"/>
              <a:t>I Vestjylland findes de oprindeligt næringsfattige søer.</a:t>
            </a:r>
          </a:p>
        </p:txBody>
      </p:sp>
      <p:pic>
        <p:nvPicPr>
          <p:cNvPr id="1028" name="Picture 4" descr="oligotrof – Lex">
            <a:extLst>
              <a:ext uri="{FF2B5EF4-FFF2-40B4-BE49-F238E27FC236}">
                <a16:creationId xmlns:a16="http://schemas.microsoft.com/office/drawing/2014/main" id="{4FB63721-3138-A113-C574-01B1FF571D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399" y="2337990"/>
            <a:ext cx="6025346" cy="4018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81121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DC753-9D86-FAFC-BE28-FEA7E9CF5C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31CB7C-7C4B-CD77-4446-A1DDCB2BF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Typer af søer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190E411-B164-D201-466C-F132D28B9D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681162"/>
            <a:ext cx="5157787" cy="823912"/>
          </a:xfrm>
        </p:spPr>
        <p:txBody>
          <a:bodyPr/>
          <a:lstStyle/>
          <a:p>
            <a:r>
              <a:rPr lang="da-DK" dirty="0"/>
              <a:t>Oligotrofe (næringsfattige) søer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6F21079-A648-3C5F-0F16-FF2E6C97653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a-DK" dirty="0"/>
              <a:t>Lavt indhold af næringssalte</a:t>
            </a:r>
          </a:p>
          <a:p>
            <a:r>
              <a:rPr lang="da-DK" dirty="0"/>
              <a:t>Lav primærproduktion</a:t>
            </a:r>
          </a:p>
          <a:p>
            <a:r>
              <a:rPr lang="da-DK" dirty="0"/>
              <a:t>Klart vand</a:t>
            </a:r>
          </a:p>
          <a:p>
            <a:r>
              <a:rPr lang="da-DK" dirty="0"/>
              <a:t>pH omkring 5</a:t>
            </a:r>
          </a:p>
          <a:p>
            <a:r>
              <a:rPr lang="da-DK" dirty="0"/>
              <a:t>I Vestjylland findes de oprindeligt næringsfattige søer.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BDAF73F1-F8DB-E3D5-6D5F-BA1455ECCE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a-DK" dirty="0"/>
              <a:t>Eutrofe (næringsrige) søer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7F3EF28B-203D-890A-83A3-B6DC8A7408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183188" cy="4124325"/>
          </a:xfrm>
        </p:spPr>
        <p:txBody>
          <a:bodyPr>
            <a:normAutofit fontScale="85000" lnSpcReduction="20000"/>
          </a:bodyPr>
          <a:lstStyle/>
          <a:p>
            <a:r>
              <a:rPr lang="da-DK" dirty="0"/>
              <a:t>Næringssalte tilføres fra omgivelserne.</a:t>
            </a:r>
          </a:p>
          <a:p>
            <a:r>
              <a:rPr lang="da-DK" dirty="0"/>
              <a:t>I mange søer findes store puljer af organisk stof og næringssalte i sedimentet pga. tidligere tiders spildevandsudledning.</a:t>
            </a:r>
          </a:p>
          <a:p>
            <a:r>
              <a:rPr lang="da-DK" dirty="0"/>
              <a:t>Høj primærproduktion af især planteplankton.</a:t>
            </a:r>
          </a:p>
          <a:p>
            <a:r>
              <a:rPr lang="da-DK" dirty="0"/>
              <a:t>Typisk mere grumset vand om sommeren.</a:t>
            </a:r>
          </a:p>
          <a:p>
            <a:r>
              <a:rPr lang="da-DK" dirty="0"/>
              <a:t>pH omkring 6-9</a:t>
            </a:r>
          </a:p>
          <a:p>
            <a:r>
              <a:rPr lang="da-DK" dirty="0"/>
              <a:t>De fleste danske søer tilhører denne kategori. </a:t>
            </a:r>
          </a:p>
        </p:txBody>
      </p:sp>
    </p:spTree>
    <p:extLst>
      <p:ext uri="{BB962C8B-B14F-4D97-AF65-F5344CB8AC3E}">
        <p14:creationId xmlns:p14="http://schemas.microsoft.com/office/powerpoint/2010/main" val="2359633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69FA4F-88CC-814F-134D-F5429AA09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Oligotrofe og eutrofe søer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0408534-EE17-FAD6-8B59-66076EC4AD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22C7AE1E-2F99-4514-CFA7-DCC1383545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990" y="2331779"/>
            <a:ext cx="11682019" cy="2911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9178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8CE012-C728-10B3-378F-E103771AF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Lav en beskrivelse af søerne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98C4251-BB82-2842-513C-E4F31B4706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Oligotrof sø</a:t>
            </a:r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42ADA68A-A87A-002A-87AD-4B4E6BDF9F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a-DK" dirty="0"/>
              <a:t>Eutrof sø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17D16BB5-5A84-44EC-4FB3-EDBC0D029503}"/>
              </a:ext>
            </a:extLst>
          </p:cNvPr>
          <p:cNvSpPr txBox="1"/>
          <p:nvPr/>
        </p:nvSpPr>
        <p:spPr>
          <a:xfrm>
            <a:off x="1686700" y="2637394"/>
            <a:ext cx="1731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Få alger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935D2251-A0BB-3ECD-6FD5-ABF030D28850}"/>
              </a:ext>
            </a:extLst>
          </p:cNvPr>
          <p:cNvSpPr txBox="1"/>
          <p:nvPr/>
        </p:nvSpPr>
        <p:spPr>
          <a:xfrm>
            <a:off x="7241690" y="2637394"/>
            <a:ext cx="1731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Mange alger</a:t>
            </a:r>
          </a:p>
        </p:txBody>
      </p:sp>
      <p:sp>
        <p:nvSpPr>
          <p:cNvPr id="11" name="Bue 10">
            <a:extLst>
              <a:ext uri="{FF2B5EF4-FFF2-40B4-BE49-F238E27FC236}">
                <a16:creationId xmlns:a16="http://schemas.microsoft.com/office/drawing/2014/main" id="{B152EB2E-DD56-4857-8407-FF2C0C1FCDC0}"/>
              </a:ext>
            </a:extLst>
          </p:cNvPr>
          <p:cNvSpPr/>
          <p:nvPr/>
        </p:nvSpPr>
        <p:spPr>
          <a:xfrm>
            <a:off x="2117006" y="2822060"/>
            <a:ext cx="1301675" cy="1384180"/>
          </a:xfrm>
          <a:prstGeom prst="arc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2" name="Bue 11">
            <a:extLst>
              <a:ext uri="{FF2B5EF4-FFF2-40B4-BE49-F238E27FC236}">
                <a16:creationId xmlns:a16="http://schemas.microsoft.com/office/drawing/2014/main" id="{407D1B22-C616-ACC0-3682-685310FFCECB}"/>
              </a:ext>
            </a:extLst>
          </p:cNvPr>
          <p:cNvSpPr/>
          <p:nvPr/>
        </p:nvSpPr>
        <p:spPr>
          <a:xfrm>
            <a:off x="8105429" y="2822060"/>
            <a:ext cx="1301675" cy="1384180"/>
          </a:xfrm>
          <a:prstGeom prst="arc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3" name="Tekstfelt 12">
            <a:extLst>
              <a:ext uri="{FF2B5EF4-FFF2-40B4-BE49-F238E27FC236}">
                <a16:creationId xmlns:a16="http://schemas.microsoft.com/office/drawing/2014/main" id="{F864048B-1C76-8C83-F669-70DDFFF28848}"/>
              </a:ext>
            </a:extLst>
          </p:cNvPr>
          <p:cNvSpPr txBox="1"/>
          <p:nvPr/>
        </p:nvSpPr>
        <p:spPr>
          <a:xfrm>
            <a:off x="2982996" y="3571495"/>
            <a:ext cx="2535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_________ bundplanter</a:t>
            </a:r>
          </a:p>
        </p:txBody>
      </p:sp>
      <p:sp>
        <p:nvSpPr>
          <p:cNvPr id="14" name="Tekstfelt 13">
            <a:extLst>
              <a:ext uri="{FF2B5EF4-FFF2-40B4-BE49-F238E27FC236}">
                <a16:creationId xmlns:a16="http://schemas.microsoft.com/office/drawing/2014/main" id="{AEB1D78D-A6DF-DB72-73C2-D3D24D799058}"/>
              </a:ext>
            </a:extLst>
          </p:cNvPr>
          <p:cNvSpPr txBox="1"/>
          <p:nvPr/>
        </p:nvSpPr>
        <p:spPr>
          <a:xfrm>
            <a:off x="8417401" y="3515899"/>
            <a:ext cx="2535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_________ bundplanter</a:t>
            </a:r>
          </a:p>
        </p:txBody>
      </p:sp>
      <p:sp>
        <p:nvSpPr>
          <p:cNvPr id="15" name="Bue 14">
            <a:extLst>
              <a:ext uri="{FF2B5EF4-FFF2-40B4-BE49-F238E27FC236}">
                <a16:creationId xmlns:a16="http://schemas.microsoft.com/office/drawing/2014/main" id="{D20C4291-C93D-A9FB-0308-D733FB1BDF4C}"/>
              </a:ext>
            </a:extLst>
          </p:cNvPr>
          <p:cNvSpPr/>
          <p:nvPr/>
        </p:nvSpPr>
        <p:spPr>
          <a:xfrm rot="5012953">
            <a:off x="1972903" y="3623983"/>
            <a:ext cx="1589881" cy="1457885"/>
          </a:xfrm>
          <a:prstGeom prst="arc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6" name="Bue 15">
            <a:extLst>
              <a:ext uri="{FF2B5EF4-FFF2-40B4-BE49-F238E27FC236}">
                <a16:creationId xmlns:a16="http://schemas.microsoft.com/office/drawing/2014/main" id="{ABF47ED9-552E-E15D-1E57-BA9AAE2BABA5}"/>
              </a:ext>
            </a:extLst>
          </p:cNvPr>
          <p:cNvSpPr/>
          <p:nvPr/>
        </p:nvSpPr>
        <p:spPr>
          <a:xfrm rot="5012953">
            <a:off x="7961326" y="3623984"/>
            <a:ext cx="1589881" cy="1457885"/>
          </a:xfrm>
          <a:prstGeom prst="arc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995223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187</Words>
  <Application>Microsoft Macintosh PowerPoint</Application>
  <PresentationFormat>Widescreen</PresentationFormat>
  <Paragraphs>38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Office-tema</vt:lpstr>
      <vt:lpstr>Oligotrofe og eutrofe søer</vt:lpstr>
      <vt:lpstr>Typer af søer</vt:lpstr>
      <vt:lpstr>Typer af søer</vt:lpstr>
      <vt:lpstr>Typer af søer</vt:lpstr>
      <vt:lpstr>Oligotrofe og eutrofe søer</vt:lpstr>
      <vt:lpstr>Lav en beskrivelse af søerne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Klara Jensen</dc:creator>
  <cp:lastModifiedBy>Klara Jensen</cp:lastModifiedBy>
  <cp:revision>1</cp:revision>
  <dcterms:created xsi:type="dcterms:W3CDTF">2025-04-28T15:54:14Z</dcterms:created>
  <dcterms:modified xsi:type="dcterms:W3CDTF">2025-04-28T16:19:04Z</dcterms:modified>
</cp:coreProperties>
</file>