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68" r:id="rId5"/>
    <p:sldId id="269" r:id="rId6"/>
    <p:sldId id="270" r:id="rId7"/>
    <p:sldId id="260" r:id="rId8"/>
    <p:sldId id="259" r:id="rId9"/>
    <p:sldId id="261" r:id="rId10"/>
    <p:sldId id="262" r:id="rId11"/>
    <p:sldId id="263" r:id="rId12"/>
    <p:sldId id="264" r:id="rId13"/>
    <p:sldId id="265" r:id="rId14"/>
    <p:sldId id="266" r:id="rId15"/>
    <p:sldId id="271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3"/>
  </p:normalViewPr>
  <p:slideViewPr>
    <p:cSldViewPr snapToGrid="0">
      <p:cViewPr varScale="1">
        <p:scale>
          <a:sx n="105" d="100"/>
          <a:sy n="105" d="100"/>
        </p:scale>
        <p:origin x="7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ADC8E9B1-062C-A04F-96B2-E0801DDD934D}"/>
    <pc:docChg chg="modSld">
      <pc:chgData name="Klara Jensen" userId="5e70cf2d-534e-4b57-be02-6afb43ed7e61" providerId="ADAL" clId="{ADC8E9B1-062C-A04F-96B2-E0801DDD934D}" dt="2025-04-30T08:04:36.446" v="11" actId="20577"/>
      <pc:docMkLst>
        <pc:docMk/>
      </pc:docMkLst>
      <pc:sldChg chg="modSp mod">
        <pc:chgData name="Klara Jensen" userId="5e70cf2d-534e-4b57-be02-6afb43ed7e61" providerId="ADAL" clId="{ADC8E9B1-062C-A04F-96B2-E0801DDD934D}" dt="2025-04-30T08:04:36.446" v="11" actId="20577"/>
        <pc:sldMkLst>
          <pc:docMk/>
          <pc:sldMk cId="1882399284" sldId="261"/>
        </pc:sldMkLst>
        <pc:spChg chg="mod">
          <ac:chgData name="Klara Jensen" userId="5e70cf2d-534e-4b57-be02-6afb43ed7e61" providerId="ADAL" clId="{ADC8E9B1-062C-A04F-96B2-E0801DDD934D}" dt="2025-04-30T08:04:36.446" v="11" actId="20577"/>
          <ac:spMkLst>
            <pc:docMk/>
            <pc:sldMk cId="1882399284" sldId="261"/>
            <ac:spMk id="3" creationId="{D0C88769-0378-6DBD-EBBE-19C05099C3BC}"/>
          </ac:spMkLst>
        </pc:spChg>
      </pc:sldChg>
    </pc:docChg>
  </pc:docChgLst>
  <pc:docChgLst>
    <pc:chgData name="Klara Jensen" userId="5e70cf2d-534e-4b57-be02-6afb43ed7e61" providerId="ADAL" clId="{A4327F55-E5FB-6842-9286-7070C1CD9CA6}"/>
    <pc:docChg chg="modSld">
      <pc:chgData name="Klara Jensen" userId="5e70cf2d-534e-4b57-be02-6afb43ed7e61" providerId="ADAL" clId="{A4327F55-E5FB-6842-9286-7070C1CD9CA6}" dt="2025-04-22T16:16:09.279" v="0" actId="20577"/>
      <pc:docMkLst>
        <pc:docMk/>
      </pc:docMkLst>
      <pc:sldChg chg="modSp mod">
        <pc:chgData name="Klara Jensen" userId="5e70cf2d-534e-4b57-be02-6afb43ed7e61" providerId="ADAL" clId="{A4327F55-E5FB-6842-9286-7070C1CD9CA6}" dt="2025-04-22T16:16:09.279" v="0" actId="20577"/>
        <pc:sldMkLst>
          <pc:docMk/>
          <pc:sldMk cId="1160896782" sldId="271"/>
        </pc:sldMkLst>
        <pc:spChg chg="mod">
          <ac:chgData name="Klara Jensen" userId="5e70cf2d-534e-4b57-be02-6afb43ed7e61" providerId="ADAL" clId="{A4327F55-E5FB-6842-9286-7070C1CD9CA6}" dt="2025-04-22T16:16:09.279" v="0" actId="20577"/>
          <ac:spMkLst>
            <pc:docMk/>
            <pc:sldMk cId="1160896782" sldId="271"/>
            <ac:spMk id="2" creationId="{72A49DE2-2FF4-449F-BC91-CDBF0E10E234}"/>
          </ac:spMkLst>
        </pc:spChg>
      </pc:sldChg>
    </pc:docChg>
  </pc:docChgLst>
  <pc:docChgLst>
    <pc:chgData name="Klara Jensen" userId="5e70cf2d-534e-4b57-be02-6afb43ed7e61" providerId="ADAL" clId="{A202A649-0398-B34A-A064-01F187970473}"/>
    <pc:docChg chg="undo custSel addSld delSld modSld">
      <pc:chgData name="Klara Jensen" userId="5e70cf2d-534e-4b57-be02-6afb43ed7e61" providerId="ADAL" clId="{A202A649-0398-B34A-A064-01F187970473}" dt="2024-04-15T07:02:09.437" v="1914" actId="20577"/>
      <pc:docMkLst>
        <pc:docMk/>
      </pc:docMkLst>
      <pc:sldChg chg="addSp delSp modSp mod">
        <pc:chgData name="Klara Jensen" userId="5e70cf2d-534e-4b57-be02-6afb43ed7e61" providerId="ADAL" clId="{A202A649-0398-B34A-A064-01F187970473}" dt="2024-04-08T17:59:17.857" v="199" actId="20577"/>
        <pc:sldMkLst>
          <pc:docMk/>
          <pc:sldMk cId="3089057559" sldId="257"/>
        </pc:sldMkLst>
      </pc:sldChg>
      <pc:sldChg chg="del">
        <pc:chgData name="Klara Jensen" userId="5e70cf2d-534e-4b57-be02-6afb43ed7e61" providerId="ADAL" clId="{A202A649-0398-B34A-A064-01F187970473}" dt="2024-04-09T09:24:37.602" v="911" actId="2696"/>
        <pc:sldMkLst>
          <pc:docMk/>
          <pc:sldMk cId="452924993" sldId="258"/>
        </pc:sldMkLst>
      </pc:sldChg>
      <pc:sldChg chg="addSp delSp modSp mod modClrScheme chgLayout">
        <pc:chgData name="Klara Jensen" userId="5e70cf2d-534e-4b57-be02-6afb43ed7e61" providerId="ADAL" clId="{A202A649-0398-B34A-A064-01F187970473}" dt="2024-04-15T06:51:41.567" v="1796" actId="20577"/>
        <pc:sldMkLst>
          <pc:docMk/>
          <pc:sldMk cId="1760679603" sldId="260"/>
        </pc:sldMkLst>
      </pc:sldChg>
      <pc:sldChg chg="modSp mod">
        <pc:chgData name="Klara Jensen" userId="5e70cf2d-534e-4b57-be02-6afb43ed7e61" providerId="ADAL" clId="{A202A649-0398-B34A-A064-01F187970473}" dt="2024-04-15T07:02:09.437" v="1914" actId="20577"/>
        <pc:sldMkLst>
          <pc:docMk/>
          <pc:sldMk cId="1882399284" sldId="261"/>
        </pc:sldMkLst>
      </pc:sldChg>
      <pc:sldChg chg="modSp mod">
        <pc:chgData name="Klara Jensen" userId="5e70cf2d-534e-4b57-be02-6afb43ed7e61" providerId="ADAL" clId="{A202A649-0398-B34A-A064-01F187970473}" dt="2024-04-15T06:53:36.278" v="1824" actId="20577"/>
        <pc:sldMkLst>
          <pc:docMk/>
          <pc:sldMk cId="2634360783" sldId="266"/>
        </pc:sldMkLst>
      </pc:sldChg>
      <pc:sldChg chg="modSp new mod">
        <pc:chgData name="Klara Jensen" userId="5e70cf2d-534e-4b57-be02-6afb43ed7e61" providerId="ADAL" clId="{A202A649-0398-B34A-A064-01F187970473}" dt="2024-04-09T10:34:01.586" v="1184" actId="20577"/>
        <pc:sldMkLst>
          <pc:docMk/>
          <pc:sldMk cId="456828594" sldId="267"/>
        </pc:sldMkLst>
      </pc:sldChg>
      <pc:sldChg chg="addSp delSp modSp add mod">
        <pc:chgData name="Klara Jensen" userId="5e70cf2d-534e-4b57-be02-6afb43ed7e61" providerId="ADAL" clId="{A202A649-0398-B34A-A064-01F187970473}" dt="2024-04-08T17:59:21.455" v="201" actId="20577"/>
        <pc:sldMkLst>
          <pc:docMk/>
          <pc:sldMk cId="917895472" sldId="268"/>
        </pc:sldMkLst>
      </pc:sldChg>
      <pc:sldChg chg="delSp modSp add mod">
        <pc:chgData name="Klara Jensen" userId="5e70cf2d-534e-4b57-be02-6afb43ed7e61" providerId="ADAL" clId="{A202A649-0398-B34A-A064-01F187970473}" dt="2024-04-08T18:00:04.660" v="250" actId="20577"/>
        <pc:sldMkLst>
          <pc:docMk/>
          <pc:sldMk cId="4236461618" sldId="269"/>
        </pc:sldMkLst>
      </pc:sldChg>
      <pc:sldChg chg="new del">
        <pc:chgData name="Klara Jensen" userId="5e70cf2d-534e-4b57-be02-6afb43ed7e61" providerId="ADAL" clId="{A202A649-0398-B34A-A064-01F187970473}" dt="2024-04-09T09:13:00.712" v="380" actId="680"/>
        <pc:sldMkLst>
          <pc:docMk/>
          <pc:sldMk cId="859640268" sldId="270"/>
        </pc:sldMkLst>
      </pc:sldChg>
      <pc:sldChg chg="addSp delSp modSp new mod setBg">
        <pc:chgData name="Klara Jensen" userId="5e70cf2d-534e-4b57-be02-6afb43ed7e61" providerId="ADAL" clId="{A202A649-0398-B34A-A064-01F187970473}" dt="2024-04-09T09:16:48.771" v="604" actId="403"/>
        <pc:sldMkLst>
          <pc:docMk/>
          <pc:sldMk cId="1352935672" sldId="270"/>
        </pc:sldMkLst>
      </pc:sldChg>
      <pc:sldChg chg="modSp new mod">
        <pc:chgData name="Klara Jensen" userId="5e70cf2d-534e-4b57-be02-6afb43ed7e61" providerId="ADAL" clId="{A202A649-0398-B34A-A064-01F187970473}" dt="2024-04-09T11:04:39.988" v="1732" actId="20577"/>
        <pc:sldMkLst>
          <pc:docMk/>
          <pc:sldMk cId="1160896782" sldId="271"/>
        </pc:sldMkLst>
      </pc:sldChg>
    </pc:docChg>
  </pc:docChgLst>
  <pc:docChgLst>
    <pc:chgData name="Klara Jensen" userId="5e70cf2d-534e-4b57-be02-6afb43ed7e61" providerId="ADAL" clId="{6838BB01-8ED9-EF41-A2CE-19C7C2C69AD2}"/>
    <pc:docChg chg="modSld">
      <pc:chgData name="Klara Jensen" userId="5e70cf2d-534e-4b57-be02-6afb43ed7e61" providerId="ADAL" clId="{6838BB01-8ED9-EF41-A2CE-19C7C2C69AD2}" dt="2023-04-14T05:57:41.427" v="86" actId="20577"/>
      <pc:docMkLst>
        <pc:docMk/>
      </pc:docMkLst>
      <pc:sldChg chg="modSp mod">
        <pc:chgData name="Klara Jensen" userId="5e70cf2d-534e-4b57-be02-6afb43ed7e61" providerId="ADAL" clId="{6838BB01-8ED9-EF41-A2CE-19C7C2C69AD2}" dt="2023-04-14T05:56:40.537" v="46" actId="20577"/>
        <pc:sldMkLst>
          <pc:docMk/>
          <pc:sldMk cId="452924993" sldId="258"/>
        </pc:sldMkLst>
      </pc:sldChg>
      <pc:sldChg chg="modSp mod">
        <pc:chgData name="Klara Jensen" userId="5e70cf2d-534e-4b57-be02-6afb43ed7e61" providerId="ADAL" clId="{6838BB01-8ED9-EF41-A2CE-19C7C2C69AD2}" dt="2023-04-14T05:57:41.427" v="86" actId="20577"/>
        <pc:sldMkLst>
          <pc:docMk/>
          <pc:sldMk cId="3559177594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10FE37-CCF2-E2EB-D409-4ECBE3202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04055C5-B7D3-05A4-BD3B-1EAB5A3BCC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CFFAE08-4CE6-0C2C-30F6-67B2316BE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355-A9E5-BA48-9F24-A8E71FE8B2D9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F77B034-9CC7-CB7E-0BEA-CDE8565E6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F81FB5-F0AE-AF97-9891-7B974844C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8FA28-0A52-4444-B84E-66B9FA39D3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9235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6052F5-59FB-B3BE-A4B9-164C3FDBD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81F2187-4757-03E9-12B2-C6749AA9B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5B62CD5-226A-3433-6788-0C35022B6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355-A9E5-BA48-9F24-A8E71FE8B2D9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D0246C-9F61-6EAB-D14D-C5C12C94F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A931C5F-CC56-69C4-2F79-767F708B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8FA28-0A52-4444-B84E-66B9FA39D3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403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8A1CF0-6E29-B13F-FCDE-458D81582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0E081C5-D3B3-12B4-0455-428FE4415C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96978D1-3AED-21B2-0C9F-40BC2F304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355-A9E5-BA48-9F24-A8E71FE8B2D9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2AD75C8-E58F-00D0-D220-9347917BF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8E3BBB5-A6F8-3A8E-9D60-3F052ED8F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8FA28-0A52-4444-B84E-66B9FA39D3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7661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09CE3F-B6A5-9029-9964-D36DCE33E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9F8F03-1E8C-B2D3-A00C-971579884D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C2F7225-BA49-68DE-04BB-441E0283C8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BB80491-17B5-F564-151C-70FFE71EF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355-A9E5-BA48-9F24-A8E71FE8B2D9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9ECD5F4-6996-789C-24B3-5CBCAF45E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184C697-8935-A952-7081-E3CA400F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8FA28-0A52-4444-B84E-66B9FA39D3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69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B9B02D-618F-0FD3-0242-8F6E703FC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2263619-F4FA-CC4E-7823-009FCBA07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FFE6668-FB5E-4AD7-6A49-B5F9C72BB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D811DB8-D59E-E4F8-2F26-47FC43C6C7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1F0D932-06CD-F9A7-6D7E-8ED65DC6EF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CFBDFE6-CFF4-4E0E-9627-E109913B3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355-A9E5-BA48-9F24-A8E71FE8B2D9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6689AEF-6509-4B8A-E1CD-7F2FADBDD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05E391D-4AA6-77F6-E744-A1ED58465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8FA28-0A52-4444-B84E-66B9FA39D3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4029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FAD8F6-AAE3-C674-B805-A3689F82A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CFDFC65-E80C-C160-A5CF-D52B1F155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355-A9E5-BA48-9F24-A8E71FE8B2D9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13CB0C7-E010-CEA5-3E87-6AE9C849B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9DDE540-2CA0-A75B-3FFB-889F62047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8FA28-0A52-4444-B84E-66B9FA39D3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492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7F5EE51-0C0F-D917-312F-2DA35BC5B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355-A9E5-BA48-9F24-A8E71FE8B2D9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198D12E-6364-C0AC-75DF-D902E3282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A50F3A3-5214-120C-5944-1F4E3B897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8FA28-0A52-4444-B84E-66B9FA39D3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102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AAADB4-303E-02B9-0EBE-9DB3EB7F0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3E9813-318D-9FD8-CEC0-A2AEBC11B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12B537C-4819-A03A-8CD0-773CC3DB3E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A08410F-6D1B-2FF1-1B81-BAD2D67C2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355-A9E5-BA48-9F24-A8E71FE8B2D9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D923760-E099-8868-6D30-07A1499E0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92B8715-65E1-0BDF-4071-75166A2FA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8FA28-0A52-4444-B84E-66B9FA39D3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488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65BBD0-F573-A315-BB2E-A447D31F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D700190-FD91-ACB1-4EC6-D59269411D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DA90AAE-92AA-43A9-5F47-398991FB81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7B7A214-F9DB-2B06-D2A4-68E4532CD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355-A9E5-BA48-9F24-A8E71FE8B2D9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CF118FB-D87D-6586-67FA-F92A5EDA6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21181BD-E784-6A64-DA3A-66FBE764B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8FA28-0A52-4444-B84E-66B9FA39D3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5813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3BA8A8-F9C8-ADB7-33C7-3208A9729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12FFF3F-4C00-2D79-1058-AF313B2B9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4594504-12FC-612E-8741-0C6F71346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355-A9E5-BA48-9F24-A8E71FE8B2D9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D0E05F7-9A4B-46DC-1EED-A320A3D0D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CD780B6-BEE7-4EB8-B902-97278ECE7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8FA28-0A52-4444-B84E-66B9FA39D3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6138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6AF6F6A-85A5-E572-23D0-44F93EEECE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60D9870-3766-2EB2-E65D-F5473889A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2AB2C9D-439E-D487-2B79-AC6EAC3EB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355-A9E5-BA48-9F24-A8E71FE8B2D9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DD2784-5304-A6A9-E290-9E9DAC928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5A43BA-E4B1-ADF6-0622-7EB9047F3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8FA28-0A52-4444-B84E-66B9FA39D3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045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75F8DAD-7C87-3A44-C253-B37780052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BF07A4B-3FC2-4B0E-BD9E-C97DF8D66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1D9B3C6-7068-6337-F9BE-923D6594B9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ED355-A9E5-BA48-9F24-A8E71FE8B2D9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F5F5888-06FD-BBB0-BB77-F7A890950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2E797D1-1A81-F756-710A-6ACFDA0FC0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8FA28-0A52-4444-B84E-66B9FA39D3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4728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DDDCE-3A32-1FEB-B407-D8DDF31A6C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Vandløbet som økosystem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E425694-4764-CD9C-10B7-5B7A9D67E3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9919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8F44DB-66D2-8281-9F98-9C6F56AF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89E70A7-212D-1142-DCB8-D2C14ACEE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figurer (begrebsopsamling)</a:t>
            </a:r>
          </a:p>
          <a:p>
            <a:r>
              <a:rPr lang="da-DK" dirty="0"/>
              <a:t>Intro til vandløbet som økosystem</a:t>
            </a:r>
          </a:p>
          <a:p>
            <a:r>
              <a:rPr lang="da-DK" dirty="0"/>
              <a:t>Abiotiske faktorer i vandløbet</a:t>
            </a:r>
          </a:p>
          <a:p>
            <a:r>
              <a:rPr lang="da-DK" dirty="0"/>
              <a:t>Miljøtilstand af vandløb i Viborg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56828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272CC1-0108-1C0D-ED9B-868EDAD02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B4CE4C-4670-7F6A-30C5-8D7740CEA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334500" cy="4351338"/>
          </a:xfrm>
        </p:spPr>
        <p:txBody>
          <a:bodyPr/>
          <a:lstStyle/>
          <a:p>
            <a:r>
              <a:rPr lang="da-DK" dirty="0"/>
              <a:t>Forklar, hvad forskellen på begreberne habitat og niche er.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4F22E039-195A-6F74-92C5-051D3539E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8769" y="-14114461"/>
            <a:ext cx="3929894" cy="441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C00529A1-B9E4-BF97-B5C7-C975ED3D0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4281" y="-14114461"/>
            <a:ext cx="45719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abitat Vs Niche: Definition, 15+ Differences, Examples - PhD Nest">
            <a:extLst>
              <a:ext uri="{FF2B5EF4-FFF2-40B4-BE49-F238E27FC236}">
                <a16:creationId xmlns:a16="http://schemas.microsoft.com/office/drawing/2014/main" id="{DCA275DF-3577-7AF5-2843-2C34B9614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971" y="2665966"/>
            <a:ext cx="7170058" cy="397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057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272CC1-0108-1C0D-ED9B-868EDAD02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B4CE4C-4670-7F6A-30C5-8D7740CEA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277475" cy="4351338"/>
          </a:xfrm>
        </p:spPr>
        <p:txBody>
          <a:bodyPr/>
          <a:lstStyle/>
          <a:p>
            <a:r>
              <a:rPr lang="da-DK" dirty="0"/>
              <a:t>Forklar, hvad forskellen på begreberne abiotisk og biotisk faktor er.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4F22E039-195A-6F74-92C5-051D3539E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8769" y="-14114461"/>
            <a:ext cx="3929894" cy="441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C00529A1-B9E4-BF97-B5C7-C975ED3D0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4281" y="-14114461"/>
            <a:ext cx="45719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405005D2-9216-BE1C-0453-2B9236534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793" y="2760563"/>
            <a:ext cx="3760413" cy="341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895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272CC1-0108-1C0D-ED9B-868EDAD02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 3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B4CE4C-4670-7F6A-30C5-8D7740CEA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04460" cy="4351338"/>
          </a:xfrm>
        </p:spPr>
        <p:txBody>
          <a:bodyPr/>
          <a:lstStyle/>
          <a:p>
            <a:r>
              <a:rPr lang="da-DK" dirty="0"/>
              <a:t>Forklar hvad forskellen på begreberne intra- og </a:t>
            </a:r>
            <a:r>
              <a:rPr lang="da-DK" dirty="0" err="1"/>
              <a:t>interspecifik</a:t>
            </a:r>
            <a:r>
              <a:rPr lang="da-DK" dirty="0"/>
              <a:t> konkurrence er.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4F22E039-195A-6F74-92C5-051D3539E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8769" y="-14114461"/>
            <a:ext cx="3929894" cy="441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C00529A1-B9E4-BF97-B5C7-C975ED3D0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4281" y="-14114461"/>
            <a:ext cx="45719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mpetition ( Read ) | Biology | CK-12 Foundation">
            <a:extLst>
              <a:ext uri="{FF2B5EF4-FFF2-40B4-BE49-F238E27FC236}">
                <a16:creationId xmlns:a16="http://schemas.microsoft.com/office/drawing/2014/main" id="{D6013D82-5532-175D-7495-7F17F0C39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6" y="178649"/>
            <a:ext cx="5403632" cy="631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461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1034">
            <a:extLst>
              <a:ext uri="{FF2B5EF4-FFF2-40B4-BE49-F238E27FC236}">
                <a16:creationId xmlns:a16="http://schemas.microsoft.com/office/drawing/2014/main" id="{09C509D2-0C1A-47B8-89C1-D3AB17D45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C9F9416-7AC8-AB42-9AEE-6F3221AA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264" y="556994"/>
            <a:ext cx="4753535" cy="1672499"/>
          </a:xfrm>
        </p:spPr>
        <p:txBody>
          <a:bodyPr>
            <a:normAutofit/>
          </a:bodyPr>
          <a:lstStyle/>
          <a:p>
            <a:r>
              <a:rPr lang="da-DK" dirty="0"/>
              <a:t>Vandløb</a:t>
            </a:r>
          </a:p>
        </p:txBody>
      </p:sp>
      <p:pic>
        <p:nvPicPr>
          <p:cNvPr id="1028" name="Picture 4" descr="Vandløb - Miljøstyrelsen">
            <a:extLst>
              <a:ext uri="{FF2B5EF4-FFF2-40B4-BE49-F238E27FC236}">
                <a16:creationId xmlns:a16="http://schemas.microsoft.com/office/drawing/2014/main" id="{DEB9A770-1B09-FE38-89A8-84A44D101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5" r="20104" b="1"/>
          <a:stretch/>
        </p:blipFill>
        <p:spPr bwMode="auto">
          <a:xfrm>
            <a:off x="-4642" y="10"/>
            <a:ext cx="3006061" cy="333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andløb - Miljøstyrelsen">
            <a:extLst>
              <a:ext uri="{FF2B5EF4-FFF2-40B4-BE49-F238E27FC236}">
                <a16:creationId xmlns:a16="http://schemas.microsoft.com/office/drawing/2014/main" id="{428D903A-0FE7-4928-53BE-EC8619EF5C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20" r="20401" b="1"/>
          <a:stretch/>
        </p:blipFill>
        <p:spPr bwMode="auto">
          <a:xfrm>
            <a:off x="3198068" y="10"/>
            <a:ext cx="2991088" cy="333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Vandløb - Det er godt at vide">
            <a:extLst>
              <a:ext uri="{FF2B5EF4-FFF2-40B4-BE49-F238E27FC236}">
                <a16:creationId xmlns:a16="http://schemas.microsoft.com/office/drawing/2014/main" id="{ADEC837A-A3EA-C490-2A75-58E656D392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9162"/>
          <a:stretch/>
        </p:blipFill>
        <p:spPr bwMode="auto">
          <a:xfrm>
            <a:off x="-2" y="3518351"/>
            <a:ext cx="6189158" cy="3339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14D1C9F-2234-990E-05E9-E36E42C3B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265" y="2413645"/>
            <a:ext cx="4753534" cy="3694734"/>
          </a:xfrm>
        </p:spPr>
        <p:txBody>
          <a:bodyPr>
            <a:normAutofit/>
          </a:bodyPr>
          <a:lstStyle/>
          <a:p>
            <a:r>
              <a:rPr lang="da-DK" dirty="0"/>
              <a:t>Vandløb: Alt strømmende vand bortset fra vejgrøfter.</a:t>
            </a:r>
          </a:p>
          <a:p>
            <a:r>
              <a:rPr lang="da-DK" dirty="0"/>
              <a:t>De store vandløb kaldes åer og de små kaldes bække.</a:t>
            </a:r>
          </a:p>
        </p:txBody>
      </p:sp>
    </p:spTree>
    <p:extLst>
      <p:ext uri="{BB962C8B-B14F-4D97-AF65-F5344CB8AC3E}">
        <p14:creationId xmlns:p14="http://schemas.microsoft.com/office/powerpoint/2010/main" val="1352935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1B6954-48AC-C5AD-3580-8BDA794CC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Typer af vandløb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EEF06B43-87DF-F3D7-E9DB-E33EBA7DF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11974"/>
            <a:ext cx="5157787" cy="823912"/>
          </a:xfrm>
        </p:spPr>
        <p:txBody>
          <a:bodyPr/>
          <a:lstStyle/>
          <a:p>
            <a:r>
              <a:rPr lang="da-DK" dirty="0"/>
              <a:t>Det naturlige vandløb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03A321E1-7EF5-8C64-D74C-C90DCC136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35886"/>
            <a:ext cx="5157787" cy="3684588"/>
          </a:xfrm>
        </p:spPr>
        <p:txBody>
          <a:bodyPr/>
          <a:lstStyle/>
          <a:p>
            <a:r>
              <a:rPr lang="da-DK" dirty="0"/>
              <a:t>Slynget.</a:t>
            </a:r>
          </a:p>
          <a:p>
            <a:r>
              <a:rPr lang="da-DK" dirty="0"/>
              <a:t>Bunden består af afvekslende områder med fin- og grovkornet materiale.</a:t>
            </a:r>
          </a:p>
          <a:p>
            <a:r>
              <a:rPr lang="da-DK" dirty="0"/>
              <a:t>Typisk høj artsdiversitet.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9ABBBD93-555E-341D-03F2-4E82F69813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211974"/>
            <a:ext cx="5183188" cy="823912"/>
          </a:xfrm>
        </p:spPr>
        <p:txBody>
          <a:bodyPr/>
          <a:lstStyle/>
          <a:p>
            <a:r>
              <a:rPr lang="da-DK" dirty="0"/>
              <a:t>Det regulerede vandløb</a:t>
            </a:r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CF7A2FD6-212A-108C-D67C-C595CF1E83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2026404"/>
            <a:ext cx="5183188" cy="3684588"/>
          </a:xfrm>
        </p:spPr>
        <p:txBody>
          <a:bodyPr/>
          <a:lstStyle/>
          <a:p>
            <a:r>
              <a:rPr lang="da-DK" dirty="0"/>
              <a:t>Vandløbets naturlige forløb er ødelagt.</a:t>
            </a:r>
          </a:p>
          <a:p>
            <a:r>
              <a:rPr lang="da-DK" dirty="0"/>
              <a:t>Bunden er ofte ødelagt og består af blødt mudder.</a:t>
            </a:r>
          </a:p>
          <a:p>
            <a:r>
              <a:rPr lang="da-DK" dirty="0"/>
              <a:t>Typisk lav artsdiversitet.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07AC72D6-5494-5DA7-55A9-E5FB136AF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05" y="4301460"/>
            <a:ext cx="4885071" cy="247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2.1 Kalundborg">
            <a:extLst>
              <a:ext uri="{FF2B5EF4-FFF2-40B4-BE49-F238E27FC236}">
                <a16:creationId xmlns:a16="http://schemas.microsoft.com/office/drawing/2014/main" id="{1BE4DDF5-771A-B228-6F81-B15BC4F13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427" y="4301460"/>
            <a:ext cx="3267981" cy="247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679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51F547-7839-29E6-75D8-CDB5D931E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Abiotiske faktorer i et vandløb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7AA162-AFB4-3BF3-28AE-E5AA06D78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Eksempler på abiotiske faktorer i et vandløb: </a:t>
            </a:r>
          </a:p>
          <a:p>
            <a:r>
              <a:rPr lang="da-DK" dirty="0"/>
              <a:t>Strømningshastighed </a:t>
            </a:r>
          </a:p>
          <a:p>
            <a:r>
              <a:rPr lang="da-DK" dirty="0"/>
              <a:t>Iltindhold</a:t>
            </a:r>
          </a:p>
          <a:p>
            <a:r>
              <a:rPr lang="da-DK" dirty="0"/>
              <a:t>pH</a:t>
            </a:r>
          </a:p>
          <a:p>
            <a:r>
              <a:rPr lang="da-DK" dirty="0"/>
              <a:t>Næringssalte</a:t>
            </a:r>
          </a:p>
          <a:p>
            <a:r>
              <a:rPr lang="da-DK" dirty="0"/>
              <a:t>Lys</a:t>
            </a:r>
          </a:p>
          <a:p>
            <a:r>
              <a:rPr lang="da-DK" dirty="0"/>
              <a:t>Temperatur</a:t>
            </a:r>
          </a:p>
          <a:p>
            <a:r>
              <a:rPr lang="da-DK" dirty="0"/>
              <a:t>Bundforhold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59177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438B98-5890-5CD9-85B4-7FE687406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Opgave: Abiotiske faktorer i et vandløb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0C88769-0378-6DBD-EBBE-19C05099C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Hvilken betydning har jeres tildelte abiotiske faktor for vandløb, og hvad viser figurerne i afsnittet?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Næringssalte (s. 54-55): Gruppe 1 og 5</a:t>
            </a:r>
          </a:p>
          <a:p>
            <a:r>
              <a:rPr lang="da-DK" dirty="0"/>
              <a:t>Iltindhold (s. 56-57): Gruppe 2 og 6</a:t>
            </a:r>
          </a:p>
          <a:p>
            <a:r>
              <a:rPr lang="da-DK" dirty="0"/>
              <a:t>Lys (s. 57): Gruppe 3 og 7</a:t>
            </a:r>
          </a:p>
          <a:p>
            <a:r>
              <a:rPr lang="da-DK" dirty="0"/>
              <a:t>Bundforhold (s. 58): </a:t>
            </a:r>
            <a:r>
              <a:rPr lang="da-DK"/>
              <a:t>Gruppe 4 </a:t>
            </a:r>
            <a:r>
              <a:rPr lang="da-DK" dirty="0"/>
              <a:t>og 8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Fremlæg jeres resultater om 20 min (vi trækker lod mellem grupperne). Hvis I har ekstra tid, så læs om de andre gruppers abiotiske faktorer.</a:t>
            </a:r>
          </a:p>
        </p:txBody>
      </p:sp>
    </p:spTree>
    <p:extLst>
      <p:ext uri="{BB962C8B-B14F-4D97-AF65-F5344CB8AC3E}">
        <p14:creationId xmlns:p14="http://schemas.microsoft.com/office/powerpoint/2010/main" val="1882399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6AACA5-FA74-F8F8-4E96-16B5AF360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Næringssalte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2C5B10-F812-5791-402A-57A9F472B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6AFE5A4B-A18C-4342-CA89-E36A02720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604" y="0"/>
            <a:ext cx="6853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092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F57541-A6F6-5EEB-3F77-FC4F35C1B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Iltindhold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3DAB7B-C734-81FA-4E68-599150143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C22F85DE-52AF-9D87-43F9-1BDE2D9BF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413" y="0"/>
            <a:ext cx="43703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727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399FE2-C82A-AE5F-78C1-80E924B1E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Lys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5FBAD8-451C-6616-4F70-C6760C761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C169886-2E76-5414-691A-6072737BF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645444"/>
            <a:ext cx="7772400" cy="471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07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07808D-6C45-FE85-4F8E-AB9C6D52D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Bundforhold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3608B80-75EB-5FA1-A9C5-1AA30CEA2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104B171-581E-9E32-724D-58334B1B6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882" y="0"/>
            <a:ext cx="47961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66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5ECE1F-9500-AEB8-917D-9A9F93C83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Vandrammedirektivet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C7CF909-3EA4-21C1-8DBD-EE8605AD0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Vedtaget af EU i 2000. </a:t>
            </a:r>
          </a:p>
          <a:p>
            <a:r>
              <a:rPr lang="da-DK" dirty="0"/>
              <a:t>Kvalitetsklasser for vandløb: Høj, god, moderat, ringe og dårlig tilstand.</a:t>
            </a:r>
          </a:p>
          <a:p>
            <a:r>
              <a:rPr lang="da-DK" dirty="0"/>
              <a:t>Vandløb skal mindst opnå kvalitetsstemplet ‘god tilstand’ inden 2015 (forlængelse til 2027)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34360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A49DE2-2FF4-449F-BC91-CDBF0E10E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Miljøtilstanden omkring Nørresø </a:t>
            </a:r>
            <a:r>
              <a:rPr lang="da-DK"/>
              <a:t>og Søndersø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7C63AA-A16F-2810-ABF3-E36E681E4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Løs opgave 1-2 </a:t>
            </a:r>
            <a:r>
              <a:rPr lang="da-DK"/>
              <a:t>på arbejdsarket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60896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297</Words>
  <Application>Microsoft Macintosh PowerPoint</Application>
  <PresentationFormat>Widescreen</PresentationFormat>
  <Paragraphs>52</Paragraphs>
  <Slides>15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Office-tema</vt:lpstr>
      <vt:lpstr>Vandløbet som økosystem</vt:lpstr>
      <vt:lpstr>Plan</vt:lpstr>
      <vt:lpstr>Dagens figur 1</vt:lpstr>
      <vt:lpstr>Dagens figur 2</vt:lpstr>
      <vt:lpstr>Dagens figur 3</vt:lpstr>
      <vt:lpstr>Vandløb</vt:lpstr>
      <vt:lpstr>Typer af vandløb</vt:lpstr>
      <vt:lpstr>Abiotiske faktorer i et vandløb</vt:lpstr>
      <vt:lpstr>Opgave: Abiotiske faktorer i et vandløb</vt:lpstr>
      <vt:lpstr>Næringssalte</vt:lpstr>
      <vt:lpstr>Iltindhold</vt:lpstr>
      <vt:lpstr>Lys</vt:lpstr>
      <vt:lpstr>Bundforhold</vt:lpstr>
      <vt:lpstr>Vandrammedirektivet</vt:lpstr>
      <vt:lpstr>Miljøtilstanden omkring Nørresø og Søndersø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Vandløbet som økosystem</dc:title>
  <dc:creator>Klara Jensen</dc:creator>
  <cp:lastModifiedBy>Klara Jensen</cp:lastModifiedBy>
  <cp:revision>1</cp:revision>
  <dcterms:created xsi:type="dcterms:W3CDTF">2023-04-13T19:27:10Z</dcterms:created>
  <dcterms:modified xsi:type="dcterms:W3CDTF">2025-04-30T08:04:38Z</dcterms:modified>
</cp:coreProperties>
</file>