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62" r:id="rId7"/>
    <p:sldId id="265" r:id="rId8"/>
    <p:sldId id="266" r:id="rId9"/>
    <p:sldId id="259" r:id="rId10"/>
    <p:sldId id="260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230638-206C-274F-B512-12A77914BB5E}" v="11" dt="2025-05-04T18:20:40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57"/>
  </p:normalViewPr>
  <p:slideViewPr>
    <p:cSldViewPr snapToGrid="0">
      <p:cViewPr varScale="1">
        <p:scale>
          <a:sx n="88" d="100"/>
          <a:sy n="88" d="100"/>
        </p:scale>
        <p:origin x="17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8B230638-206C-274F-B512-12A77914BB5E}"/>
    <pc:docChg chg="addSld modSld">
      <pc:chgData name="Klara Jensen" userId="5e70cf2d-534e-4b57-be02-6afb43ed7e61" providerId="ADAL" clId="{8B230638-206C-274F-B512-12A77914BB5E}" dt="2025-05-04T18:20:40.683" v="211" actId="1076"/>
      <pc:docMkLst>
        <pc:docMk/>
      </pc:docMkLst>
      <pc:sldChg chg="modSp mod">
        <pc:chgData name="Klara Jensen" userId="5e70cf2d-534e-4b57-be02-6afb43ed7e61" providerId="ADAL" clId="{8B230638-206C-274F-B512-12A77914BB5E}" dt="2025-05-04T18:16:41.428" v="28" actId="20577"/>
        <pc:sldMkLst>
          <pc:docMk/>
          <pc:sldMk cId="1223306555" sldId="257"/>
        </pc:sldMkLst>
        <pc:spChg chg="mod">
          <ac:chgData name="Klara Jensen" userId="5e70cf2d-534e-4b57-be02-6afb43ed7e61" providerId="ADAL" clId="{8B230638-206C-274F-B512-12A77914BB5E}" dt="2025-05-04T18:16:41.428" v="28" actId="20577"/>
          <ac:spMkLst>
            <pc:docMk/>
            <pc:sldMk cId="1223306555" sldId="257"/>
            <ac:spMk id="3" creationId="{2C0E0F1D-7341-697B-B8E6-86282D5D9175}"/>
          </ac:spMkLst>
        </pc:spChg>
      </pc:sldChg>
      <pc:sldChg chg="modSp new mod">
        <pc:chgData name="Klara Jensen" userId="5e70cf2d-534e-4b57-be02-6afb43ed7e61" providerId="ADAL" clId="{8B230638-206C-274F-B512-12A77914BB5E}" dt="2025-05-04T18:18:44.692" v="168" actId="20577"/>
        <pc:sldMkLst>
          <pc:docMk/>
          <pc:sldMk cId="3637008723" sldId="267"/>
        </pc:sldMkLst>
        <pc:spChg chg="mod">
          <ac:chgData name="Klara Jensen" userId="5e70cf2d-534e-4b57-be02-6afb43ed7e61" providerId="ADAL" clId="{8B230638-206C-274F-B512-12A77914BB5E}" dt="2025-05-04T18:16:50.514" v="40" actId="20577"/>
          <ac:spMkLst>
            <pc:docMk/>
            <pc:sldMk cId="3637008723" sldId="267"/>
            <ac:spMk id="2" creationId="{B69DFCB9-64CD-CA9C-83D2-4D2E3CEAB4CA}"/>
          </ac:spMkLst>
        </pc:spChg>
        <pc:spChg chg="mod">
          <ac:chgData name="Klara Jensen" userId="5e70cf2d-534e-4b57-be02-6afb43ed7e61" providerId="ADAL" clId="{8B230638-206C-274F-B512-12A77914BB5E}" dt="2025-05-04T18:18:44.692" v="168" actId="20577"/>
          <ac:spMkLst>
            <pc:docMk/>
            <pc:sldMk cId="3637008723" sldId="267"/>
            <ac:spMk id="3" creationId="{D005712B-5502-D9A0-C6F2-D698EE8C2C40}"/>
          </ac:spMkLst>
        </pc:spChg>
      </pc:sldChg>
      <pc:sldChg chg="addSp modSp new mod">
        <pc:chgData name="Klara Jensen" userId="5e70cf2d-534e-4b57-be02-6afb43ed7e61" providerId="ADAL" clId="{8B230638-206C-274F-B512-12A77914BB5E}" dt="2025-05-04T18:18:58.515" v="179" actId="20577"/>
        <pc:sldMkLst>
          <pc:docMk/>
          <pc:sldMk cId="291379354" sldId="268"/>
        </pc:sldMkLst>
        <pc:spChg chg="mod">
          <ac:chgData name="Klara Jensen" userId="5e70cf2d-534e-4b57-be02-6afb43ed7e61" providerId="ADAL" clId="{8B230638-206C-274F-B512-12A77914BB5E}" dt="2025-05-04T18:18:58.515" v="179" actId="20577"/>
          <ac:spMkLst>
            <pc:docMk/>
            <pc:sldMk cId="291379354" sldId="268"/>
            <ac:spMk id="2" creationId="{420E4C27-ECE2-0AB4-388D-2F087F82487E}"/>
          </ac:spMkLst>
        </pc:spChg>
        <pc:picChg chg="add mod">
          <ac:chgData name="Klara Jensen" userId="5e70cf2d-534e-4b57-be02-6afb43ed7e61" providerId="ADAL" clId="{8B230638-206C-274F-B512-12A77914BB5E}" dt="2025-05-04T18:18:55.051" v="172" actId="1076"/>
          <ac:picMkLst>
            <pc:docMk/>
            <pc:sldMk cId="291379354" sldId="268"/>
            <ac:picMk id="1026" creationId="{2082B5BC-EDB6-091D-4F26-856C3BC66218}"/>
          </ac:picMkLst>
        </pc:picChg>
      </pc:sldChg>
      <pc:sldChg chg="addSp modSp new mod">
        <pc:chgData name="Klara Jensen" userId="5e70cf2d-534e-4b57-be02-6afb43ed7e61" providerId="ADAL" clId="{8B230638-206C-274F-B512-12A77914BB5E}" dt="2025-05-04T18:19:23.100" v="190" actId="1076"/>
        <pc:sldMkLst>
          <pc:docMk/>
          <pc:sldMk cId="3368914706" sldId="269"/>
        </pc:sldMkLst>
        <pc:spChg chg="mod">
          <ac:chgData name="Klara Jensen" userId="5e70cf2d-534e-4b57-be02-6afb43ed7e61" providerId="ADAL" clId="{8B230638-206C-274F-B512-12A77914BB5E}" dt="2025-05-04T18:19:15.747" v="187" actId="20577"/>
          <ac:spMkLst>
            <pc:docMk/>
            <pc:sldMk cId="3368914706" sldId="269"/>
            <ac:spMk id="2" creationId="{EA9F4852-243D-5291-C0DB-E102FD348571}"/>
          </ac:spMkLst>
        </pc:spChg>
        <pc:picChg chg="add mod">
          <ac:chgData name="Klara Jensen" userId="5e70cf2d-534e-4b57-be02-6afb43ed7e61" providerId="ADAL" clId="{8B230638-206C-274F-B512-12A77914BB5E}" dt="2025-05-04T18:19:23.100" v="190" actId="1076"/>
          <ac:picMkLst>
            <pc:docMk/>
            <pc:sldMk cId="3368914706" sldId="269"/>
            <ac:picMk id="2050" creationId="{A3141226-ABC0-E836-B594-75292558EF94}"/>
          </ac:picMkLst>
        </pc:picChg>
      </pc:sldChg>
      <pc:sldChg chg="addSp modSp new mod">
        <pc:chgData name="Klara Jensen" userId="5e70cf2d-534e-4b57-be02-6afb43ed7e61" providerId="ADAL" clId="{8B230638-206C-274F-B512-12A77914BB5E}" dt="2025-05-04T18:19:52.466" v="200" actId="1076"/>
        <pc:sldMkLst>
          <pc:docMk/>
          <pc:sldMk cId="722822100" sldId="270"/>
        </pc:sldMkLst>
        <pc:spChg chg="mod">
          <ac:chgData name="Klara Jensen" userId="5e70cf2d-534e-4b57-be02-6afb43ed7e61" providerId="ADAL" clId="{8B230638-206C-274F-B512-12A77914BB5E}" dt="2025-05-04T18:19:27.756" v="198" actId="20577"/>
          <ac:spMkLst>
            <pc:docMk/>
            <pc:sldMk cId="722822100" sldId="270"/>
            <ac:spMk id="2" creationId="{B2797230-ECA3-60D8-3B41-D73E18A25898}"/>
          </ac:spMkLst>
        </pc:spChg>
        <pc:picChg chg="add mod">
          <ac:chgData name="Klara Jensen" userId="5e70cf2d-534e-4b57-be02-6afb43ed7e61" providerId="ADAL" clId="{8B230638-206C-274F-B512-12A77914BB5E}" dt="2025-05-04T18:19:52.466" v="200" actId="1076"/>
          <ac:picMkLst>
            <pc:docMk/>
            <pc:sldMk cId="722822100" sldId="270"/>
            <ac:picMk id="3074" creationId="{5A80A3FC-EC02-C282-4553-2C9B2675A4FF}"/>
          </ac:picMkLst>
        </pc:picChg>
      </pc:sldChg>
      <pc:sldChg chg="addSp modSp new mod">
        <pc:chgData name="Klara Jensen" userId="5e70cf2d-534e-4b57-be02-6afb43ed7e61" providerId="ADAL" clId="{8B230638-206C-274F-B512-12A77914BB5E}" dt="2025-05-04T18:20:40.683" v="211" actId="1076"/>
        <pc:sldMkLst>
          <pc:docMk/>
          <pc:sldMk cId="192910838" sldId="271"/>
        </pc:sldMkLst>
        <pc:spChg chg="mod">
          <ac:chgData name="Klara Jensen" userId="5e70cf2d-534e-4b57-be02-6afb43ed7e61" providerId="ADAL" clId="{8B230638-206C-274F-B512-12A77914BB5E}" dt="2025-05-04T18:19:58.442" v="208" actId="20577"/>
          <ac:spMkLst>
            <pc:docMk/>
            <pc:sldMk cId="192910838" sldId="271"/>
            <ac:spMk id="2" creationId="{12B6C487-8A69-52D3-EA50-5FB950FA3215}"/>
          </ac:spMkLst>
        </pc:spChg>
        <pc:picChg chg="add mod">
          <ac:chgData name="Klara Jensen" userId="5e70cf2d-534e-4b57-be02-6afb43ed7e61" providerId="ADAL" clId="{8B230638-206C-274F-B512-12A77914BB5E}" dt="2025-05-04T18:20:40.683" v="211" actId="1076"/>
          <ac:picMkLst>
            <pc:docMk/>
            <pc:sldMk cId="192910838" sldId="271"/>
            <ac:picMk id="4098" creationId="{28986746-F606-C4F7-9C36-56A099B531D5}"/>
          </ac:picMkLst>
        </pc:picChg>
      </pc:sldChg>
    </pc:docChg>
  </pc:docChgLst>
  <pc:docChgLst>
    <pc:chgData name="Klara Jensen" userId="5e70cf2d-534e-4b57-be02-6afb43ed7e61" providerId="ADAL" clId="{8B4C59D1-5926-6445-ABF7-296C96A1FFEE}"/>
    <pc:docChg chg="custSel addSld delSld modSld">
      <pc:chgData name="Klara Jensen" userId="5e70cf2d-534e-4b57-be02-6afb43ed7e61" providerId="ADAL" clId="{8B4C59D1-5926-6445-ABF7-296C96A1FFEE}" dt="2024-04-18T08:48:42.588" v="1630" actId="20577"/>
      <pc:docMkLst>
        <pc:docMk/>
      </pc:docMkLst>
      <pc:sldChg chg="modSp mod">
        <pc:chgData name="Klara Jensen" userId="5e70cf2d-534e-4b57-be02-6afb43ed7e61" providerId="ADAL" clId="{8B4C59D1-5926-6445-ABF7-296C96A1FFEE}" dt="2024-04-18T06:40:05.848" v="46" actId="20577"/>
        <pc:sldMkLst>
          <pc:docMk/>
          <pc:sldMk cId="1223306555" sldId="257"/>
        </pc:sldMkLst>
      </pc:sldChg>
      <pc:sldChg chg="addSp delSp modSp mod">
        <pc:chgData name="Klara Jensen" userId="5e70cf2d-534e-4b57-be02-6afb43ed7e61" providerId="ADAL" clId="{8B4C59D1-5926-6445-ABF7-296C96A1FFEE}" dt="2024-04-18T06:48:00.689" v="131" actId="27636"/>
        <pc:sldMkLst>
          <pc:docMk/>
          <pc:sldMk cId="1760683413" sldId="259"/>
        </pc:sldMkLst>
      </pc:sldChg>
      <pc:sldChg chg="modSp mod">
        <pc:chgData name="Klara Jensen" userId="5e70cf2d-534e-4b57-be02-6afb43ed7e61" providerId="ADAL" clId="{8B4C59D1-5926-6445-ABF7-296C96A1FFEE}" dt="2024-04-18T08:48:42.588" v="1630" actId="20577"/>
        <pc:sldMkLst>
          <pc:docMk/>
          <pc:sldMk cId="1361988628" sldId="260"/>
        </pc:sldMkLst>
      </pc:sldChg>
      <pc:sldChg chg="modSp new mod">
        <pc:chgData name="Klara Jensen" userId="5e70cf2d-534e-4b57-be02-6afb43ed7e61" providerId="ADAL" clId="{8B4C59D1-5926-6445-ABF7-296C96A1FFEE}" dt="2024-04-18T07:46:49.920" v="742" actId="20577"/>
        <pc:sldMkLst>
          <pc:docMk/>
          <pc:sldMk cId="2852365945" sldId="261"/>
        </pc:sldMkLst>
      </pc:sldChg>
      <pc:sldChg chg="modSp new mod">
        <pc:chgData name="Klara Jensen" userId="5e70cf2d-534e-4b57-be02-6afb43ed7e61" providerId="ADAL" clId="{8B4C59D1-5926-6445-ABF7-296C96A1FFEE}" dt="2024-04-18T07:38:51.484" v="735" actId="20577"/>
        <pc:sldMkLst>
          <pc:docMk/>
          <pc:sldMk cId="4157843057" sldId="262"/>
        </pc:sldMkLst>
      </pc:sldChg>
      <pc:sldChg chg="new del">
        <pc:chgData name="Klara Jensen" userId="5e70cf2d-534e-4b57-be02-6afb43ed7e61" providerId="ADAL" clId="{8B4C59D1-5926-6445-ABF7-296C96A1FFEE}" dt="2024-04-18T07:46:44.665" v="741" actId="2696"/>
        <pc:sldMkLst>
          <pc:docMk/>
          <pc:sldMk cId="2215572647" sldId="263"/>
        </pc:sldMkLst>
      </pc:sldChg>
      <pc:sldChg chg="addSp modSp add mod">
        <pc:chgData name="Klara Jensen" userId="5e70cf2d-534e-4b57-be02-6afb43ed7e61" providerId="ADAL" clId="{8B4C59D1-5926-6445-ABF7-296C96A1FFEE}" dt="2024-04-18T08:19:16.082" v="1592" actId="20577"/>
        <pc:sldMkLst>
          <pc:docMk/>
          <pc:sldMk cId="2682172934" sldId="264"/>
        </pc:sldMkLst>
      </pc:sldChg>
      <pc:sldChg chg="addSp modSp new mod">
        <pc:chgData name="Klara Jensen" userId="5e70cf2d-534e-4b57-be02-6afb43ed7e61" providerId="ADAL" clId="{8B4C59D1-5926-6445-ABF7-296C96A1FFEE}" dt="2024-04-18T08:04:48.348" v="1360" actId="1076"/>
        <pc:sldMkLst>
          <pc:docMk/>
          <pc:sldMk cId="1188168104" sldId="265"/>
        </pc:sldMkLst>
      </pc:sldChg>
      <pc:sldChg chg="addSp modSp new mod">
        <pc:chgData name="Klara Jensen" userId="5e70cf2d-534e-4b57-be02-6afb43ed7e61" providerId="ADAL" clId="{8B4C59D1-5926-6445-ABF7-296C96A1FFEE}" dt="2024-04-18T08:47:43.717" v="1603" actId="20577"/>
        <pc:sldMkLst>
          <pc:docMk/>
          <pc:sldMk cId="378776802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81CA3-088D-19DC-4F0F-A405C3BAC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A1380E9-84E8-F6F6-F211-2A3A0C1AE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5C187F-54C9-1B00-BDE4-885F6CEB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0C281A-67D8-6B14-CE00-EFB30F03A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EA439F-B6C5-3252-CD66-E97E59266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08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496E-1508-5D7C-253D-FAC49656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D5125F-16BD-55DA-CF9C-634907DFE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A39B9B-1BF1-5EFF-4375-58F01E35E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08E763-2CEE-5C65-95F6-D9260EEE4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B0727C-CC05-2EDA-4357-B100AAB4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610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9F35D0-0352-111B-D259-6735F4EF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E8C40D-EDEC-6D25-376D-B51630C9D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C0900E-F1C0-8B55-4879-000B69F5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232797-5624-D102-C99F-DD04FECB7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460B50-3C22-B3D8-949C-482DA147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1531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8FB91-E8BF-3146-B0CD-39B23CEF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95EDE7-E3EC-A661-5200-C592B8FC7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FA43C1D-E420-6E2F-2A48-85DA140D3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A81CF2C-84C7-FF84-0B7A-80EBAEFCE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D68E9D-51BA-5B0D-3F6D-1571E8D5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0B2A67B-810B-C603-187B-7F9A361F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567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FC282-0957-1EC7-378B-D2C89D8D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A1C0E7-4B77-EED2-FF56-5F1591769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9946D1-BC03-3CFB-449B-EA5495FDD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755C110-AAF0-BC39-28DA-9691985AD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7AFB9A7-D749-CEB7-3D36-19C756F09C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0DEC27C-967D-34AB-DB20-F862C22CC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A09CC43-BDCE-FF37-548A-058B5B14A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FED4927-6BA6-75E0-761D-D1A7BCCD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969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A980A-A801-4113-F3F6-9B699868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9374F3A-99EF-2498-476F-55081483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E6EF438-C2DD-0896-A02B-BE498B58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A0B88E3-A0E6-2F48-1221-D02CF6D5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CB66ADB-5171-A904-83D8-F2FD5A28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CB2FD41-5C2F-60CF-3DB6-09A74B68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0A6EF74-FD2C-06A4-0290-1306CE59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549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B02590-410A-CF76-58AD-8785E0110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059A5B-7AC1-A750-E31C-3DD54BD07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2AE015A-5F71-EE22-E055-5F7D63598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1FC5E8-36F0-FAD9-5DFE-53E26EE24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A576CB0-2B97-E0B4-D65D-900326D0F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48B8BE6-8833-264C-9000-C16E239B3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410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67C150-89B1-370F-7618-64D45683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CCD5E08-2550-2FEC-21E4-7ED946658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6A97EA-857A-C77E-D6F9-3A4C67369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781D47-106F-D7B1-FCDB-B6E8D3249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678F12-349D-79FB-5A84-20CA0379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E5DBBC8-D04A-7370-0857-23415F62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87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0A3033-9A26-9FEE-998A-5A4AA40A4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D49565-FFB8-E529-055D-C432098A2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2D115E-62ED-4F6F-450B-507BE9CD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2EEC890-F490-E89E-005D-AD9751BA0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9BDC63-9377-3EF4-60FF-06B6695C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7004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0BFA362-7653-442E-5754-7C81897A3D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4035FAC-6D26-41A5-5CAB-C0AA60051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1FDD03-6C1F-A972-59C3-1B56298E7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4859FC-1F20-5507-6621-0EC66794C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0808FF-0C8B-C501-64DC-4B7F982E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878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CE1F487-C7F2-1EA4-A988-A95A64ACC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073424A-0F60-1ADE-DB7E-1868B736B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DB3B14-4AD2-0EAE-9878-34532D569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9E49BD-D338-7645-91D1-562180B59F2B}" type="datetimeFigureOut">
              <a:rPr lang="da-DK" smtClean="0"/>
              <a:t>04.05.2025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F9BBBC6-7761-6FC4-2590-E155C687C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BFFFC3-DAB4-A539-FAD0-86BE1B23B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71CF6-6900-AF4F-A30F-85294B9E50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74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silkeborg.dk/borger/natur-og-miljoe/vandloeb-og-soeer/gudenaaen-og-oversvoemmels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3711D0-CC89-1292-657E-D05A2DD228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Liv i vandløbet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599870C-6131-10C7-0EB6-F39254A374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505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645D5-9CA5-A332-1ED7-F0B84D17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0E0F1D-7341-697B-B8E6-86282D5D9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Dyr i vandløbet og deres tilpasninger</a:t>
            </a:r>
          </a:p>
          <a:p>
            <a:r>
              <a:rPr lang="da-DK" dirty="0"/>
              <a:t>Grødeskæring</a:t>
            </a:r>
          </a:p>
          <a:p>
            <a:r>
              <a:rPr lang="da-DK" dirty="0"/>
              <a:t>Figurtræning</a:t>
            </a:r>
          </a:p>
        </p:txBody>
      </p:sp>
    </p:spTree>
    <p:extLst>
      <p:ext uri="{BB962C8B-B14F-4D97-AF65-F5344CB8AC3E}">
        <p14:creationId xmlns:p14="http://schemas.microsoft.com/office/powerpoint/2010/main" val="122330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0CEDE5-7D64-6D73-53E7-01B4E53E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C11078-C302-83F9-105A-E028E2A3D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da-DK" dirty="0"/>
              <a:t>Forklar begrebet diffusion.</a:t>
            </a:r>
          </a:p>
        </p:txBody>
      </p:sp>
      <p:pic>
        <p:nvPicPr>
          <p:cNvPr id="4" name="Picture 2" descr="Simpel diffusion">
            <a:extLst>
              <a:ext uri="{FF2B5EF4-FFF2-40B4-BE49-F238E27FC236}">
                <a16:creationId xmlns:a16="http://schemas.microsoft.com/office/drawing/2014/main" id="{F3EFE74F-4590-D912-70A3-4BEC34202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56" y="2719738"/>
            <a:ext cx="6262687" cy="398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74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F920D-1D65-B1CE-5261-4A6D2499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Tilpasninger til vandløbet: Iltoptagelse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16CFB2-3745-8B0B-F0EC-B8F458655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Insekter har brug for ilt til deres respiration.</a:t>
            </a:r>
          </a:p>
          <a:p>
            <a:r>
              <a:rPr lang="da-DK" dirty="0"/>
              <a:t>Kan være svært at få tilstrækkeligt med ilt: </a:t>
            </a:r>
          </a:p>
          <a:p>
            <a:pPr lvl="1"/>
            <a:r>
              <a:rPr lang="da-DK" dirty="0"/>
              <a:t>1 liter vand indeholder 25 gange mindre ilt end 1 liter luft.</a:t>
            </a:r>
          </a:p>
          <a:p>
            <a:pPr lvl="1"/>
            <a:r>
              <a:rPr lang="da-DK" dirty="0"/>
              <a:t>Ilt diffunderer 10.000 gange langsommere i vand end i luft.</a:t>
            </a:r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236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F920D-1D65-B1CE-5261-4A6D2499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Tilpasninger til vandløbet: Iltoptagelse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16CFB2-3745-8B0B-F0EC-B8F458655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0" y="1789049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Optag af ilt ved direkte hudåndedræt:</a:t>
            </a:r>
          </a:p>
          <a:p>
            <a:pPr lvl="1"/>
            <a:r>
              <a:rPr lang="da-DK" dirty="0"/>
              <a:t>Ilt ind og kuldioxid ud ved simpel diffusion. Nødvendigt at iltkoncentrationen er højere udenfor dyret end inden i.</a:t>
            </a:r>
          </a:p>
          <a:p>
            <a:r>
              <a:rPr lang="da-DK" dirty="0"/>
              <a:t>Gæller:</a:t>
            </a:r>
          </a:p>
          <a:p>
            <a:pPr lvl="1"/>
            <a:r>
              <a:rPr lang="da-DK" dirty="0"/>
              <a:t>Øger overfladen, hvor der kan ske diffusion af ilt og kuldioxid.</a:t>
            </a:r>
          </a:p>
          <a:p>
            <a:pPr lvl="1"/>
            <a:r>
              <a:rPr lang="da-DK" dirty="0"/>
              <a:t>Nogle dyr har bevægelige gæller, som sikrer konstant strøm af frisk vand over gællerne</a:t>
            </a:r>
          </a:p>
          <a:p>
            <a:r>
              <a:rPr lang="da-DK" dirty="0"/>
              <a:t>Hæmoglobin:</a:t>
            </a:r>
          </a:p>
          <a:p>
            <a:pPr lvl="1"/>
            <a:r>
              <a:rPr lang="da-DK" dirty="0"/>
              <a:t>Proteinet hæmoglobin i kropsvæsken, som kan binde ilt og afgive det til de respirerende celler. Herved øges diffusion af ilt gennem huden.</a:t>
            </a:r>
          </a:p>
          <a:p>
            <a:r>
              <a:rPr lang="da-DK" dirty="0"/>
              <a:t>Ånderør</a:t>
            </a:r>
          </a:p>
          <a:p>
            <a:pPr lvl="1"/>
            <a:r>
              <a:rPr lang="da-DK" dirty="0"/>
              <a:t>langt rør som kan føres op til vandoverfladen, så dyret kan ånde fra luften, selvom den  selv er under vand.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marL="457200" lvl="1" indent="0">
              <a:buNone/>
            </a:pPr>
            <a:endParaRPr lang="da-DK" dirty="0"/>
          </a:p>
        </p:txBody>
      </p:sp>
      <p:pic>
        <p:nvPicPr>
          <p:cNvPr id="2050" name="Picture 2" descr="Eristalis sp. foto - billede 51224">
            <a:extLst>
              <a:ext uri="{FF2B5EF4-FFF2-40B4-BE49-F238E27FC236}">
                <a16:creationId xmlns:a16="http://schemas.microsoft.com/office/drawing/2014/main" id="{ECFF9939-B4CE-5199-B93F-32015A47C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262" y="4861263"/>
            <a:ext cx="1328738" cy="199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EC3525DA-438E-5B34-D7BE-C9470BA470BD}"/>
              </a:ext>
            </a:extLst>
          </p:cNvPr>
          <p:cNvCxnSpPr>
            <a:cxnSpLocks/>
          </p:cNvCxnSpPr>
          <p:nvPr/>
        </p:nvCxnSpPr>
        <p:spPr>
          <a:xfrm>
            <a:off x="458724" y="1923365"/>
            <a:ext cx="0" cy="4092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A875B654-AA8B-6867-E57D-4D4720B29DCE}"/>
              </a:ext>
            </a:extLst>
          </p:cNvPr>
          <p:cNvSpPr txBox="1"/>
          <p:nvPr/>
        </p:nvSpPr>
        <p:spPr>
          <a:xfrm>
            <a:off x="-24378" y="1277034"/>
            <a:ext cx="137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Meget iltkrævende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6981027F-72DA-EFA7-677B-395F965CF126}"/>
              </a:ext>
            </a:extLst>
          </p:cNvPr>
          <p:cNvSpPr txBox="1"/>
          <p:nvPr/>
        </p:nvSpPr>
        <p:spPr>
          <a:xfrm>
            <a:off x="46480" y="6015721"/>
            <a:ext cx="137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Meget lidt iltkrævende</a:t>
            </a:r>
          </a:p>
        </p:txBody>
      </p:sp>
    </p:spTree>
    <p:extLst>
      <p:ext uri="{BB962C8B-B14F-4D97-AF65-F5344CB8AC3E}">
        <p14:creationId xmlns:p14="http://schemas.microsoft.com/office/powerpoint/2010/main" val="2682172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D1BCDA-0A7F-B563-DE88-AEA6F0CF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Tilpasninger til vandløbet: Strøm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E09E30-D6C6-777E-A5E3-25DE2B290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Forskellige tilpasninger til livet i strømmende vand:</a:t>
            </a:r>
          </a:p>
          <a:p>
            <a:pPr lvl="1"/>
            <a:r>
              <a:rPr lang="da-DK" dirty="0"/>
              <a:t>Specielle fasthæftningsorganer.</a:t>
            </a:r>
          </a:p>
          <a:p>
            <a:pPr lvl="1"/>
            <a:r>
              <a:rPr lang="da-DK" dirty="0"/>
              <a:t>Bygger huse.</a:t>
            </a:r>
          </a:p>
          <a:p>
            <a:pPr lvl="1"/>
            <a:r>
              <a:rPr lang="da-DK" dirty="0"/>
              <a:t>Graver sig ned.</a:t>
            </a:r>
          </a:p>
          <a:p>
            <a:pPr lvl="1"/>
            <a:r>
              <a:rPr lang="da-DK" dirty="0"/>
              <a:t>Dyret er fladtrykt.</a:t>
            </a:r>
          </a:p>
        </p:txBody>
      </p:sp>
    </p:spTree>
    <p:extLst>
      <p:ext uri="{BB962C8B-B14F-4D97-AF65-F5344CB8AC3E}">
        <p14:creationId xmlns:p14="http://schemas.microsoft.com/office/powerpoint/2010/main" val="4157843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059C3-1B20-BD3F-46FD-5AA4CE3D8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Tilpasninger til vandløbet: Ernæring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5B5ED3-5DBF-8623-7318-8946AA847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FB147D56-8A6B-7595-AAFF-580374D48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072" y="1690688"/>
            <a:ext cx="8755856" cy="482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16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A750F-4CE9-738C-21DD-8733FDC1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1: Udfyld skemaet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081C63-3C69-4282-383B-6DE93090F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Brug bogen og nettet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84D7646-CD20-8F81-2232-6F2936AD4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5" y="2317014"/>
            <a:ext cx="7772400" cy="454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6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4DC3E-5900-B127-A0F6-6DE6AC0EF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Grødeskæring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0A2FD8-7EC9-1140-3B66-65EF77A8F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19563" cy="4667250"/>
          </a:xfrm>
        </p:spPr>
        <p:txBody>
          <a:bodyPr>
            <a:normAutofit lnSpcReduction="10000"/>
          </a:bodyPr>
          <a:lstStyle/>
          <a:p>
            <a:r>
              <a:rPr lang="da-DK" dirty="0"/>
              <a:t>Planter i vandet (grøden) beskæres for at sænke vandstanden og øge afledningen af vand. </a:t>
            </a:r>
          </a:p>
          <a:p>
            <a:endParaRPr lang="da-DK" dirty="0"/>
          </a:p>
          <a:p>
            <a:r>
              <a:rPr lang="da-DK" dirty="0"/>
              <a:t>Video: </a:t>
            </a:r>
            <a:r>
              <a:rPr lang="da-DK" dirty="0">
                <a:hlinkClick r:id="rId2"/>
              </a:rPr>
              <a:t>https://silkeborg.dk/borger/natur-og-miljoe/vandloeb-og-soeer/gudenaaen-og-oversvoemmelser</a:t>
            </a:r>
            <a:r>
              <a:rPr lang="da-DK" dirty="0"/>
              <a:t> </a:t>
            </a:r>
          </a:p>
        </p:txBody>
      </p:sp>
      <p:pic>
        <p:nvPicPr>
          <p:cNvPr id="1026" name="Picture 2" descr="For meget grøde og for lidt plantning | Hedeselskabet">
            <a:extLst>
              <a:ext uri="{FF2B5EF4-FFF2-40B4-BE49-F238E27FC236}">
                <a16:creationId xmlns:a16="http://schemas.microsoft.com/office/drawing/2014/main" id="{4120B506-EAF1-D9B8-48B7-F93AA454D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r="9718"/>
          <a:stretch/>
        </p:blipFill>
        <p:spPr bwMode="auto">
          <a:xfrm>
            <a:off x="6034086" y="4291924"/>
            <a:ext cx="6157913" cy="236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røde | lex.dk – Den Store Danske">
            <a:extLst>
              <a:ext uri="{FF2B5EF4-FFF2-40B4-BE49-F238E27FC236}">
                <a16:creationId xmlns:a16="http://schemas.microsoft.com/office/drawing/2014/main" id="{5D33E097-40E6-835B-ED48-CD098B686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7" y="112884"/>
            <a:ext cx="6157913" cy="410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68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05A2E-3654-B87C-2C9C-E7B089E7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2: Fordele og ulemper ved grødeskæring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D4C825-B0E1-4FDE-0E51-097B5A001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1988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DFCB9-64CD-CA9C-83D2-4D2E3CEA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Figurøvelse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05712B-5502-D9A0-C6F2-D698EE8C2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ene person kan se figuren og skal beskrive figuren, så den anden person kan tegne den så præcist som muligt.</a:t>
            </a:r>
          </a:p>
        </p:txBody>
      </p:sp>
    </p:spTree>
    <p:extLst>
      <p:ext uri="{BB962C8B-B14F-4D97-AF65-F5344CB8AC3E}">
        <p14:creationId xmlns:p14="http://schemas.microsoft.com/office/powerpoint/2010/main" val="363700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E4C27-ECE2-0AB4-388D-2F087F824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Figur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977FB2-6A18-E69B-F576-77F704AA6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82B5BC-EDB6-091D-4F26-856C3BC66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145" y="1825625"/>
            <a:ext cx="7030055" cy="503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79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F4852-243D-5291-C0DB-E102FD348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Figur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EE6197-916C-96F1-B8B7-37A5E9A4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A3141226-ABC0-E836-B594-75292558E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5457"/>
            <a:ext cx="10334171" cy="523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14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7230-ECA3-60D8-3B41-D73E18A2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Figur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77F598-2950-92F1-57BC-9D7CE89F8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A80A3FC-EC02-C282-4553-2C9B2675A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0"/>
            <a:ext cx="4370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822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B6C487-8A69-52D3-EA50-5FB950FA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Figur 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14B4C0-A1EB-8B16-6172-43D2E7956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28986746-F606-C4F7-9C36-56A099B53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635" y="1423969"/>
            <a:ext cx="8020730" cy="515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10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299</Words>
  <Application>Microsoft Macintosh PowerPoint</Application>
  <PresentationFormat>Widescreen</PresentationFormat>
  <Paragraphs>47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Office-tema</vt:lpstr>
      <vt:lpstr>Liv i vandløbet</vt:lpstr>
      <vt:lpstr>Plan</vt:lpstr>
      <vt:lpstr>Dagens figur</vt:lpstr>
      <vt:lpstr>Tilpasninger til vandløbet: Iltoptagelse</vt:lpstr>
      <vt:lpstr>Tilpasninger til vandløbet: Iltoptagelse</vt:lpstr>
      <vt:lpstr>Tilpasninger til vandløbet: Strøm</vt:lpstr>
      <vt:lpstr>Tilpasninger til vandløbet: Ernæring</vt:lpstr>
      <vt:lpstr>Opgave 1: Udfyld skemaet</vt:lpstr>
      <vt:lpstr>Grødeskæring</vt:lpstr>
      <vt:lpstr>Opgave 2: Fordele og ulemper ved grødeskæring</vt:lpstr>
      <vt:lpstr>Figurøvelse</vt:lpstr>
      <vt:lpstr>Figur 1</vt:lpstr>
      <vt:lpstr>Figur 2</vt:lpstr>
      <vt:lpstr>Figur 3</vt:lpstr>
      <vt:lpstr>Figur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 i vandløbet</dc:title>
  <dc:creator>Klara Jensen</dc:creator>
  <cp:lastModifiedBy>Klara Jensen</cp:lastModifiedBy>
  <cp:revision>1</cp:revision>
  <dcterms:created xsi:type="dcterms:W3CDTF">2024-04-17T08:27:47Z</dcterms:created>
  <dcterms:modified xsi:type="dcterms:W3CDTF">2025-05-04T18:20:44Z</dcterms:modified>
</cp:coreProperties>
</file>