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2" r:id="rId4"/>
    <p:sldId id="257" r:id="rId5"/>
    <p:sldId id="259" r:id="rId6"/>
    <p:sldId id="260" r:id="rId7"/>
    <p:sldId id="263" r:id="rId8"/>
    <p:sldId id="261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1DFBE-7C4F-A043-BD35-184BF7169E46}" v="1" dt="2025-05-06T07:49:31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1"/>
  </p:normalViewPr>
  <p:slideViewPr>
    <p:cSldViewPr snapToGrid="0">
      <p:cViewPr varScale="1">
        <p:scale>
          <a:sx n="104" d="100"/>
          <a:sy n="104" d="100"/>
        </p:scale>
        <p:origin x="8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B938E018-04FB-0749-A4C3-B16CB861DD25}"/>
    <pc:docChg chg="custSel addSld modSld sldOrd">
      <pc:chgData name="Klara Jensen" userId="5e70cf2d-534e-4b57-be02-6afb43ed7e61" providerId="ADAL" clId="{B938E018-04FB-0749-A4C3-B16CB861DD25}" dt="2024-05-08T09:26:42.193" v="315" actId="20577"/>
      <pc:docMkLst>
        <pc:docMk/>
      </pc:docMkLst>
      <pc:sldChg chg="modSp mod">
        <pc:chgData name="Klara Jensen" userId="5e70cf2d-534e-4b57-be02-6afb43ed7e61" providerId="ADAL" clId="{B938E018-04FB-0749-A4C3-B16CB861DD25}" dt="2024-05-08T09:26:42.193" v="315" actId="20577"/>
        <pc:sldMkLst>
          <pc:docMk/>
          <pc:sldMk cId="1420975624" sldId="257"/>
        </pc:sldMkLst>
      </pc:sldChg>
      <pc:sldChg chg="modSp new mod">
        <pc:chgData name="Klara Jensen" userId="5e70cf2d-534e-4b57-be02-6afb43ed7e61" providerId="ADAL" clId="{B938E018-04FB-0749-A4C3-B16CB861DD25}" dt="2024-05-08T09:20:55.185" v="47" actId="20577"/>
        <pc:sldMkLst>
          <pc:docMk/>
          <pc:sldMk cId="1857932050" sldId="262"/>
        </pc:sldMkLst>
      </pc:sldChg>
      <pc:sldChg chg="modSp new mod ord">
        <pc:chgData name="Klara Jensen" userId="5e70cf2d-534e-4b57-be02-6afb43ed7e61" providerId="ADAL" clId="{B938E018-04FB-0749-A4C3-B16CB861DD25}" dt="2024-05-08T09:23:38.512" v="149" actId="20578"/>
        <pc:sldMkLst>
          <pc:docMk/>
          <pc:sldMk cId="4066047709" sldId="263"/>
        </pc:sldMkLst>
      </pc:sldChg>
    </pc:docChg>
  </pc:docChgLst>
  <pc:docChgLst>
    <pc:chgData name="Klara Jensen" userId="5e70cf2d-534e-4b57-be02-6afb43ed7e61" providerId="ADAL" clId="{1981DFBE-7C4F-A043-BD35-184BF7169E46}"/>
    <pc:docChg chg="custSel modSld sldOrd">
      <pc:chgData name="Klara Jensen" userId="5e70cf2d-534e-4b57-be02-6afb43ed7e61" providerId="ADAL" clId="{1981DFBE-7C4F-A043-BD35-184BF7169E46}" dt="2025-05-07T07:05:45.991" v="35" actId="27636"/>
      <pc:docMkLst>
        <pc:docMk/>
      </pc:docMkLst>
      <pc:sldChg chg="modSp mod">
        <pc:chgData name="Klara Jensen" userId="5e70cf2d-534e-4b57-be02-6afb43ed7e61" providerId="ADAL" clId="{1981DFBE-7C4F-A043-BD35-184BF7169E46}" dt="2025-05-07T07:05:45.991" v="35" actId="27636"/>
        <pc:sldMkLst>
          <pc:docMk/>
          <pc:sldMk cId="1420975624" sldId="257"/>
        </pc:sldMkLst>
        <pc:spChg chg="mod">
          <ac:chgData name="Klara Jensen" userId="5e70cf2d-534e-4b57-be02-6afb43ed7e61" providerId="ADAL" clId="{1981DFBE-7C4F-A043-BD35-184BF7169E46}" dt="2025-05-07T07:05:45.991" v="35" actId="27636"/>
          <ac:spMkLst>
            <pc:docMk/>
            <pc:sldMk cId="1420975624" sldId="257"/>
            <ac:spMk id="3" creationId="{7D19970C-363B-AF06-D20D-92BE93AA01E4}"/>
          </ac:spMkLst>
        </pc:spChg>
      </pc:sldChg>
      <pc:sldChg chg="modSp mod">
        <pc:chgData name="Klara Jensen" userId="5e70cf2d-534e-4b57-be02-6afb43ed7e61" providerId="ADAL" clId="{1981DFBE-7C4F-A043-BD35-184BF7169E46}" dt="2025-05-06T07:49:31.065" v="7" actId="20578"/>
        <pc:sldMkLst>
          <pc:docMk/>
          <pc:sldMk cId="1965979101" sldId="258"/>
        </pc:sldMkLst>
        <pc:spChg chg="mod">
          <ac:chgData name="Klara Jensen" userId="5e70cf2d-534e-4b57-be02-6afb43ed7e61" providerId="ADAL" clId="{1981DFBE-7C4F-A043-BD35-184BF7169E46}" dt="2025-05-06T07:49:31.065" v="7" actId="20578"/>
          <ac:spMkLst>
            <pc:docMk/>
            <pc:sldMk cId="1965979101" sldId="258"/>
            <ac:spMk id="3" creationId="{E5CD6133-47C3-CDE3-037E-CF815C6590DC}"/>
          </ac:spMkLst>
        </pc:spChg>
      </pc:sldChg>
      <pc:sldChg chg="modSp mod">
        <pc:chgData name="Klara Jensen" userId="5e70cf2d-534e-4b57-be02-6afb43ed7e61" providerId="ADAL" clId="{1981DFBE-7C4F-A043-BD35-184BF7169E46}" dt="2025-05-06T07:51:11.403" v="33" actId="20577"/>
        <pc:sldMkLst>
          <pc:docMk/>
          <pc:sldMk cId="402737823" sldId="259"/>
        </pc:sldMkLst>
        <pc:spChg chg="mod">
          <ac:chgData name="Klara Jensen" userId="5e70cf2d-534e-4b57-be02-6afb43ed7e61" providerId="ADAL" clId="{1981DFBE-7C4F-A043-BD35-184BF7169E46}" dt="2025-05-06T07:51:11.403" v="33" actId="20577"/>
          <ac:spMkLst>
            <pc:docMk/>
            <pc:sldMk cId="402737823" sldId="259"/>
            <ac:spMk id="3" creationId="{ADFB33EA-B385-4B5B-A23B-31BFD33CE70E}"/>
          </ac:spMkLst>
        </pc:spChg>
      </pc:sldChg>
      <pc:sldChg chg="modSp mod ord">
        <pc:chgData name="Klara Jensen" userId="5e70cf2d-534e-4b57-be02-6afb43ed7e61" providerId="ADAL" clId="{1981DFBE-7C4F-A043-BD35-184BF7169E46}" dt="2025-05-06T07:49:43.082" v="25" actId="20577"/>
        <pc:sldMkLst>
          <pc:docMk/>
          <pc:sldMk cId="1857932050" sldId="262"/>
        </pc:sldMkLst>
        <pc:spChg chg="mod">
          <ac:chgData name="Klara Jensen" userId="5e70cf2d-534e-4b57-be02-6afb43ed7e61" providerId="ADAL" clId="{1981DFBE-7C4F-A043-BD35-184BF7169E46}" dt="2025-05-06T07:49:43.082" v="25" actId="20577"/>
          <ac:spMkLst>
            <pc:docMk/>
            <pc:sldMk cId="1857932050" sldId="262"/>
            <ac:spMk id="2" creationId="{F4FC67BA-8F7A-AB30-FF9A-ED45A5A1ED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7854E-2CB7-A2ED-615B-B3242AF9D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5FF7AEC-30C7-2B2E-D44F-620FC96DE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8A1C3B-4BFF-A873-2D6A-D9B83B3E2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629F1-FF78-5C6F-88F1-9B36F450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7B8DBF-FA37-3419-664A-C3803D4C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778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8B67B-72EF-8A61-22A6-795F252A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7BEFE5-289C-C42E-EB5A-E38224889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2A480D-2F85-67A0-4295-9B7EE58D2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F45BFF-6BA7-459C-1BD8-F778F9A79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B95709-3CC4-FAFF-E763-021F31A9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94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868C2-FA80-758E-B5CA-9E84B288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2F1A59-5FBF-06D9-FB82-E7E12BDBA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F7DE55-C2CB-EA93-5037-99A21093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5C7A3C-8238-908C-F163-D3C43452D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EE348D-6A6D-A022-3E95-059872D67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99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4F422-D289-733B-3A1D-11C976BAE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183349-58A6-B583-865B-D680E79C4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7ADA1F4-E689-FA79-B6CC-D81DD92DD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FF6511-0580-A364-C6A6-39819CC0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7B6E516-25E6-E991-F8BA-29C84406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C434BEC-7670-DA5F-4E58-3EE15488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77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5A04AA-D222-E7E5-558B-ADCADDB4E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9BBC92-71BD-BBBF-BBF7-BB381FACA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293F41-FA5B-7FAF-EAF9-40665E890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939FEE2-D512-C6DC-91C3-CDAB6FCDB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1D2043A-6452-BFCB-D8E3-6CDADE549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886079F-3196-845D-3A8F-6864D8E45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8CF24F5-DFFE-7C99-2158-7EF37177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2537F-F9DB-7F3A-07E1-BE3B4BDC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266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A28DC-BFBB-215F-977E-F9766BC2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9B90FB-978E-764D-4F7A-02B1768F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E988293-4EAF-24D0-FD1E-125B2CBE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32C685B-AA36-D104-1DBA-5515B0C3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88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9C1C08E-F6F8-29AB-1FCC-8142A002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59FB869-A451-FFEB-9C53-E23031AC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70B440C-1727-F9D6-D661-6A3A78C7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490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13443-FB31-33D8-D76E-7BF48BFB2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489016-B1A8-749A-CF21-103175C1E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DF78880-ED2A-A95E-AD74-4801C5A59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532546-BFD6-AAE2-DC29-35C0F906B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2953C5-D026-DCDE-35F1-6C55D746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9C9FCD-EA27-917B-4CE2-790524D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78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C2D6B-E796-13BB-B906-5479CD6B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570AB0B-1522-C75F-382D-501E53E3E8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0A58C3-49AF-DF2D-1D83-5D245064E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391389-F45F-96D3-0DB0-AE62E53C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6324EA-FDC4-DB6B-CE07-E86A218F9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5B93BAD-61BA-052E-5CC3-0AF5527D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942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51305-2C25-9B3F-8AFD-48F6EAA0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92483D2-6180-A698-5E43-E49C8CC41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8B237D-D662-9F99-91E9-F8EB67A89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696FD6-5D40-2AA6-2ED2-583C1558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895167-6DF7-9370-8CC5-5131AAFC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54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8DE0DE2-7CBC-96AC-9D91-65FFB386EB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B8F25D6-C7E7-2022-6370-46B28987F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9AAC42-EF62-4809-E181-78C0BBE92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FBE61E-5257-BBD1-69E3-6143C46D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E28DF6-6171-F271-2271-94685F6BD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655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A1B1D96-DB92-311A-FD3C-7DAA68365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8749B6E-9B6D-342C-676E-357C430DC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3F1B2F-E739-D0F9-2450-7C0F3376B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D97BB8-74BB-204B-8A95-362117A485F1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AEA42C-C6AB-80F3-08D0-295F164655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92B4DF-13C3-3A17-AA1D-CB8B97788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49F4F-96D1-5146-9A71-440037DD7A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391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3DEE4-A925-7E1C-B45D-90860C0B4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Opsamling på feltundersøgelse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60017F-CC5C-DC5C-02F4-87AE4E43B1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6679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8DFBDB-FEC4-D793-EFC2-ECAF33A2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CD6133-47C3-CDE3-037E-CF815C659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Prøve tilbage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Opsamling på feltundersøgelse</a:t>
            </a:r>
          </a:p>
          <a:p>
            <a:r>
              <a:rPr lang="da-DK" dirty="0"/>
              <a:t>Eksamensorientering</a:t>
            </a:r>
          </a:p>
        </p:txBody>
      </p:sp>
    </p:spTree>
    <p:extLst>
      <p:ext uri="{BB962C8B-B14F-4D97-AF65-F5344CB8AC3E}">
        <p14:creationId xmlns:p14="http://schemas.microsoft.com/office/powerpoint/2010/main" val="1965979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C67BA-8F7A-AB30-FF9A-ED45A5A1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Prøve tilbage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94FB0E-0A3A-D8C4-203D-602A9C30D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793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06B36-9BC8-9F8F-5BEC-258B7B283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19970C-363B-AF06-D20D-92BE93AA0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993"/>
            <a:ext cx="10515600" cy="4615781"/>
          </a:xfrm>
        </p:spPr>
        <p:txBody>
          <a:bodyPr>
            <a:normAutofit/>
          </a:bodyPr>
          <a:lstStyle/>
          <a:p>
            <a:r>
              <a:rPr lang="da-DK" dirty="0"/>
              <a:t>Hvad viser figuren?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4E01972-A4A8-B752-C43A-7E9B945D9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90" y="1973133"/>
            <a:ext cx="11682019" cy="291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7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EABDC-6401-3BA6-0D06-4C5AF76F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på feltundersøgelse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FB33EA-B385-4B5B-A23B-31BFD33CE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Udfyld resultater og diskussionsspørgsmål i de to øvelsesvejledninger.</a:t>
            </a:r>
          </a:p>
          <a:p>
            <a:r>
              <a:rPr lang="da-DK" dirty="0"/>
              <a:t>Overvej desuden mulige fejlkilder og usikkerheder i hver øvelse.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73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021E7-DECB-6542-07AE-B30CEA67E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Eksamensorientering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E647C7-BCC3-B7FA-218E-88DCBFC47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315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8DE4C-B75E-A420-CCDC-F51ECDD1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et eksamensspørgsmål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5EB2E1-B26F-3442-DB8C-CA05FAFD1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da-DK" b="1" kern="1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ferske vande</a:t>
            </a:r>
          </a:p>
          <a:p>
            <a:pPr marL="0" indent="0">
              <a:buNone/>
            </a:pPr>
            <a:r>
              <a:rPr lang="da-D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udgangspunkt i bilagsmaterialet skal du: </a:t>
            </a:r>
          </a:p>
          <a:p>
            <a:pPr marL="342900" lvl="0" indent="-342900">
              <a:buSzPts val="1800"/>
              <a:buFont typeface="Symbol" pitchFamily="2" charset="2"/>
              <a:buChar char="•"/>
              <a:tabLst>
                <a:tab pos="457200" algn="l"/>
              </a:tabLst>
            </a:pPr>
            <a:r>
              <a:rPr lang="da-D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redegøre for abiotiske og biotiske faktorer i et vandløb.</a:t>
            </a:r>
          </a:p>
          <a:p>
            <a:pPr marL="342900" lvl="0" indent="-342900">
              <a:buSzPts val="1800"/>
              <a:buFont typeface="Symbol" pitchFamily="2" charset="2"/>
              <a:buChar char="•"/>
              <a:tabLst>
                <a:tab pos="457200" algn="l"/>
              </a:tabLst>
            </a:pPr>
            <a:r>
              <a:rPr lang="da-D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forklare, hvordan man kan vurdere vandkvaliteten i vandløb og søer ved forskellige metoder. Inddrag feltundersøgelsen af Nørresø.</a:t>
            </a:r>
          </a:p>
          <a:p>
            <a:pPr marL="342900" lvl="0" indent="-342900">
              <a:buSzPts val="1800"/>
              <a:buFont typeface="Symbol" pitchFamily="2" charset="2"/>
              <a:buChar char="•"/>
              <a:tabLst>
                <a:tab pos="457200" algn="l"/>
              </a:tabLst>
            </a:pPr>
            <a:r>
              <a:rPr lang="da-D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diskutere hvordan man kan forbedre artsdiversiteten i et vandløb.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604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F80B9-CDDF-30E8-5C57-5B9A6956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Undervisningsbeskrivelse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4D2D17-E0D8-DFE3-75E5-BE0D8DB9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Gennemgå undervisningsbeskrivelsen:</a:t>
            </a:r>
          </a:p>
          <a:p>
            <a:pPr lvl="1"/>
            <a:r>
              <a:rPr lang="da-DK" dirty="0"/>
              <a:t>Har du noter til alle forsøg?</a:t>
            </a:r>
          </a:p>
        </p:txBody>
      </p:sp>
    </p:spTree>
    <p:extLst>
      <p:ext uri="{BB962C8B-B14F-4D97-AF65-F5344CB8AC3E}">
        <p14:creationId xmlns:p14="http://schemas.microsoft.com/office/powerpoint/2010/main" val="2904190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108</Words>
  <Application>Microsoft Macintosh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Symbol</vt:lpstr>
      <vt:lpstr>Office-tema</vt:lpstr>
      <vt:lpstr>Opsamling på feltundersøgelse</vt:lpstr>
      <vt:lpstr>Plan</vt:lpstr>
      <vt:lpstr>Prøve tilbage</vt:lpstr>
      <vt:lpstr>Dagens figur</vt:lpstr>
      <vt:lpstr>Opsamling på feltundersøgelse</vt:lpstr>
      <vt:lpstr>Eksamensorientering</vt:lpstr>
      <vt:lpstr>Eksempel på et eksamensspørgsmål</vt:lpstr>
      <vt:lpstr>Undervisningsbeskrivelse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Opsamling på feltundersøgelse</dc:title>
  <dc:creator>Klara Jensen</dc:creator>
  <cp:lastModifiedBy>Klara Jensen</cp:lastModifiedBy>
  <cp:revision>1</cp:revision>
  <dcterms:created xsi:type="dcterms:W3CDTF">2024-05-07T17:16:34Z</dcterms:created>
  <dcterms:modified xsi:type="dcterms:W3CDTF">2025-05-07T07:05:56Z</dcterms:modified>
</cp:coreProperties>
</file>