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43"/>
  </p:normalViewPr>
  <p:slideViewPr>
    <p:cSldViewPr snapToGrid="0">
      <p:cViewPr varScale="1">
        <p:scale>
          <a:sx n="105" d="100"/>
          <a:sy n="105" d="100"/>
        </p:scale>
        <p:origin x="7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F3824D32-D4D8-764C-9F48-7769C0F2B37D}"/>
    <pc:docChg chg="modSld">
      <pc:chgData name="Klara Jensen" userId="5e70cf2d-534e-4b57-be02-6afb43ed7e61" providerId="ADAL" clId="{F3824D32-D4D8-764C-9F48-7769C0F2B37D}" dt="2025-05-12T16:54:56.908" v="7" actId="20577"/>
      <pc:docMkLst>
        <pc:docMk/>
      </pc:docMkLst>
      <pc:sldChg chg="modSp mod">
        <pc:chgData name="Klara Jensen" userId="5e70cf2d-534e-4b57-be02-6afb43ed7e61" providerId="ADAL" clId="{F3824D32-D4D8-764C-9F48-7769C0F2B37D}" dt="2025-05-12T16:54:56.908" v="7" actId="20577"/>
        <pc:sldMkLst>
          <pc:docMk/>
          <pc:sldMk cId="4233841600" sldId="259"/>
        </pc:sldMkLst>
        <pc:spChg chg="mod">
          <ac:chgData name="Klara Jensen" userId="5e70cf2d-534e-4b57-be02-6afb43ed7e61" providerId="ADAL" clId="{F3824D32-D4D8-764C-9F48-7769C0F2B37D}" dt="2025-05-12T16:54:56.908" v="7" actId="20577"/>
          <ac:spMkLst>
            <pc:docMk/>
            <pc:sldMk cId="4233841600" sldId="259"/>
            <ac:spMk id="3" creationId="{DD704996-EFC8-F851-723B-008D025596FF}"/>
          </ac:spMkLst>
        </pc:spChg>
      </pc:sldChg>
    </pc:docChg>
  </pc:docChgLst>
  <pc:docChgLst>
    <pc:chgData name="Klara Jensen" userId="5e70cf2d-534e-4b57-be02-6afb43ed7e61" providerId="ADAL" clId="{2BD5BDDF-5F82-6B4E-AA1C-2CCFB4FB835A}"/>
    <pc:docChg chg="modSld">
      <pc:chgData name="Klara Jensen" userId="5e70cf2d-534e-4b57-be02-6afb43ed7e61" providerId="ADAL" clId="{2BD5BDDF-5F82-6B4E-AA1C-2CCFB4FB835A}" dt="2024-05-13T08:33:08.643" v="0" actId="20577"/>
      <pc:docMkLst>
        <pc:docMk/>
      </pc:docMkLst>
      <pc:sldChg chg="modSp mod">
        <pc:chgData name="Klara Jensen" userId="5e70cf2d-534e-4b57-be02-6afb43ed7e61" providerId="ADAL" clId="{2BD5BDDF-5F82-6B4E-AA1C-2CCFB4FB835A}" dt="2024-05-13T08:33:08.643" v="0" actId="20577"/>
        <pc:sldMkLst>
          <pc:docMk/>
          <pc:sldMk cId="1731044536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956070-5FA0-365A-DBBA-6EE77E371B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2EF7BF6-1296-33C3-DC2C-208FC05383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BBCD93B-F398-FC59-71D4-4FE41D2CC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0E3B-0C1B-B64F-B5B0-0DF2ABF82E98}" type="datetimeFigureOut">
              <a:rPr lang="da-DK" smtClean="0"/>
              <a:t>12.05.2025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3A253ED-FB60-CA69-2058-8CAB6203E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0F5D14B-CD2A-7074-B93F-D8BC1411C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E0151-8AE2-2744-96F1-1A83DFFCDE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2316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32A429-DEDF-286A-2FD1-9D63B5B3A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9DFA65-F63A-E0FD-1DB4-FF9FCBB9A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2DD3A3E-E922-B918-AA81-5346DCF78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0E3B-0C1B-B64F-B5B0-0DF2ABF82E98}" type="datetimeFigureOut">
              <a:rPr lang="da-DK" smtClean="0"/>
              <a:t>12.05.2025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80A03DB-A076-9C44-E232-2CBA21040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ADCCFB2-72F4-474D-6844-25C50E85C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E0151-8AE2-2744-96F1-1A83DFFCDE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9388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86CF82-7833-0057-81B3-46C99780A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4A0DD72-A357-C6E6-4689-7F34899EB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93D4681-9E08-7AEE-F33C-CE253E46D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0E3B-0C1B-B64F-B5B0-0DF2ABF82E98}" type="datetimeFigureOut">
              <a:rPr lang="da-DK" smtClean="0"/>
              <a:t>12.05.2025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3C9E04C-650F-454B-BB9C-EAD9255D5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C43BD7B-6FF8-061D-DAC4-6978B1BD5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E0151-8AE2-2744-96F1-1A83DFFCDE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303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F63010-80E1-4ABE-9A8D-0AC83CBE2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F98BFE-D9AB-8DF2-A9E5-8B8D9380FA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E075E5B-8F78-3E1E-4A0E-D197EA5EE4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DDF1ABF-1260-E9D6-4AA1-947A58473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0E3B-0C1B-B64F-B5B0-0DF2ABF82E98}" type="datetimeFigureOut">
              <a:rPr lang="da-DK" smtClean="0"/>
              <a:t>12.05.2025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B83E250-F7EA-2F4F-9B13-C523C4023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EEBDCB0-1C2A-A4E3-60DD-24F3ABBD3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E0151-8AE2-2744-96F1-1A83DFFCDE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2783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181531-0BDD-32F5-AB98-F2117B435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773E729-4AC9-9501-6D1A-C86E5E7F2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2F2C2E1-65D8-E538-C542-8544124791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6E2E567-D25B-ADA4-FE44-CFEE05B859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EBDF92C-BF8D-D8AD-67F8-221D733A4B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ADA85FE-4512-1E8C-2D01-01FB9E71A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0E3B-0C1B-B64F-B5B0-0DF2ABF82E98}" type="datetimeFigureOut">
              <a:rPr lang="da-DK" smtClean="0"/>
              <a:t>12.05.2025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D2A5EE4-6767-7D25-1816-472623AE2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4B99CF14-86D5-3175-52A0-C839B1116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E0151-8AE2-2744-96F1-1A83DFFCDE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8232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1288E2-81EF-363A-AB35-F2A36211A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F3B0D55-0E0E-6C09-2271-5DFDA1F8B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0E3B-0C1B-B64F-B5B0-0DF2ABF82E98}" type="datetimeFigureOut">
              <a:rPr lang="da-DK" smtClean="0"/>
              <a:t>12.05.2025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06B3756-302A-4581-55D0-B91911635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BD47A5A-A4FD-9FCA-1809-2C37393AD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E0151-8AE2-2744-96F1-1A83DFFCDE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120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E05FB50-C0F6-9CE8-63ED-FE19A9002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0E3B-0C1B-B64F-B5B0-0DF2ABF82E98}" type="datetimeFigureOut">
              <a:rPr lang="da-DK" smtClean="0"/>
              <a:t>12.05.2025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98B9EB5-44B5-A321-6CE7-9B3A8B854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90EFE92-5C57-8F36-9070-C9D47A3FB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E0151-8AE2-2744-96F1-1A83DFFCDE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6500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FAA588-B1D8-035B-3404-73DD40418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EA176F5-4C14-E65A-5AD0-2B22567F8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2CCB47E-D147-2E1B-6BC1-825F3D7DC6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EE7ECEF-6F90-DD88-74D3-C8655A29D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0E3B-0C1B-B64F-B5B0-0DF2ABF82E98}" type="datetimeFigureOut">
              <a:rPr lang="da-DK" smtClean="0"/>
              <a:t>12.05.2025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E24AAEF-DF33-B9B4-CBB7-7551B5E0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3F853FC-F0B3-DDE6-E336-D06A94F86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E0151-8AE2-2744-96F1-1A83DFFCDE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3941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250B29-00D5-4B5B-7998-2FA593194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9542A89-93AB-858F-BFB8-98FE78BA00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5D52594-7CFD-FC4B-1DB9-58E8BF78DA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A1D1FFD-AF32-A56F-D7B7-F08F418FE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0E3B-0C1B-B64F-B5B0-0DF2ABF82E98}" type="datetimeFigureOut">
              <a:rPr lang="da-DK" smtClean="0"/>
              <a:t>12.05.2025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7C7CEF1-BC4F-34DF-34D2-767F80A8C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E3F6A5E-01A0-6B6F-1CA5-87AE1CC85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E0151-8AE2-2744-96F1-1A83DFFCDE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5262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59E065-47D6-CBD1-B778-F90B34534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FADFFE2-185A-47E0-423D-923517B0E2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3979C7-CC8B-E054-C01F-CA452F845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0E3B-0C1B-B64F-B5B0-0DF2ABF82E98}" type="datetimeFigureOut">
              <a:rPr lang="da-DK" smtClean="0"/>
              <a:t>12.05.2025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79CB0D-8908-CF9E-D9D6-CAB2FE860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39DACCB-E556-5C0D-BC0D-4AC21036A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E0151-8AE2-2744-96F1-1A83DFFCDE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056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B404FF0-A9C7-F81E-785B-E75FE6295F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052635C-9D20-38AB-46E6-DAE59310A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E12B845-1B37-C7CF-B92B-27710DBD5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0E3B-0C1B-B64F-B5B0-0DF2ABF82E98}" type="datetimeFigureOut">
              <a:rPr lang="da-DK" smtClean="0"/>
              <a:t>12.05.2025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88A245E-A3F0-E078-E998-A52A3C9B0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FA2D661-A837-2CF5-C6E0-2AC1CDF8C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E0151-8AE2-2744-96F1-1A83DFFCDE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4175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E561084-4CA6-1CDB-1C97-177CD3273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E3F4E1B-AE4E-02D6-0487-3C8F360CA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7EB2DD9-60CF-7E47-8CFD-5B8D79A70D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D70E3B-0C1B-B64F-B5B0-0DF2ABF82E98}" type="datetimeFigureOut">
              <a:rPr lang="da-DK" smtClean="0"/>
              <a:t>12.05.2025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C1A29A1-347E-0D9E-7FF9-5EF7F1AF0E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9800E1A-DB69-2D1C-0A9A-3F0B14876F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CE0151-8AE2-2744-96F1-1A83DFFCDE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9071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2j/fz60j0rs7m9b18cz80mwsjfm0000gp/T/com.microsoft.Word/WebArchiveCopyPasteTempFiles/main-qimg-eb9ebbb1067f05f1645b62569137409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nucleus.dk/component/productfiguremanager/figuregroup/3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B61CEB-FC25-3A61-6209-CDE431F445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Repetition og eksamen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C83E7C4-16C8-4B9A-2966-B006A46E35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025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0C45A1-C56A-D9AD-282F-087151379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1D00540-A659-D009-5442-1EF027EE7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  <a:p>
            <a:r>
              <a:rPr lang="da-DK" dirty="0"/>
              <a:t>Info om eksamen og gode råd</a:t>
            </a:r>
          </a:p>
          <a:p>
            <a:r>
              <a:rPr lang="da-DK"/>
              <a:t>Træning </a:t>
            </a:r>
            <a:r>
              <a:rPr lang="da-DK" dirty="0"/>
              <a:t>af eksamensform</a:t>
            </a:r>
          </a:p>
        </p:txBody>
      </p:sp>
    </p:spTree>
    <p:extLst>
      <p:ext uri="{BB962C8B-B14F-4D97-AF65-F5344CB8AC3E}">
        <p14:creationId xmlns:p14="http://schemas.microsoft.com/office/powerpoint/2010/main" val="1731044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45AE0B-577F-5387-9AC2-C3165C4C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6A60DCD-DDA3-01DD-7F38-039DEFD675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Afgør i hvert af de tre tilfælde, om der er tale om en bakterie, dyrecelle eller plantecelle. Begrund dit svar.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D9F1BDF-3169-70A0-7D78-FA7F74BD0746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90372" y="4702174"/>
            <a:ext cx="1834680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1" descr="Hvad er ligheder mellem dyreceller og planteceller? - Quora">
            <a:extLst>
              <a:ext uri="{FF2B5EF4-FFF2-40B4-BE49-F238E27FC236}">
                <a16:creationId xmlns:a16="http://schemas.microsoft.com/office/drawing/2014/main" id="{2CA9A455-6175-13AA-11BF-CE896F717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27"/>
          <a:stretch>
            <a:fillRect/>
          </a:stretch>
        </p:blipFill>
        <p:spPr bwMode="auto">
          <a:xfrm>
            <a:off x="590372" y="3011738"/>
            <a:ext cx="11011256" cy="348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6785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6FE2E6-21ED-15E9-EE49-6B624D2F0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Træning af eksamensformen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D704996-EFC8-F851-723B-008D02559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Lav et bilagsmateriale til jeres tildelte spørgsmål, som indeholder 5-10 figurer, grafer, billeder, forsøgsresultater, m.m. (15 min)</a:t>
            </a:r>
          </a:p>
          <a:p>
            <a:pPr lvl="1"/>
            <a:r>
              <a:rPr lang="da-DK" dirty="0"/>
              <a:t>Bogens figurer kan findes her:</a:t>
            </a:r>
          </a:p>
          <a:p>
            <a:pPr marL="457200" lvl="1" indent="0">
              <a:buNone/>
            </a:pPr>
            <a:r>
              <a:rPr lang="da-DK" dirty="0">
                <a:hlinkClick r:id="rId2"/>
              </a:rPr>
              <a:t>https://nucleus.dk/component/productfiguremanager//figuregroup/33</a:t>
            </a:r>
            <a:r>
              <a:rPr lang="da-DK" dirty="0"/>
              <a:t> </a:t>
            </a:r>
          </a:p>
          <a:p>
            <a:pPr marL="457200" lvl="1" indent="0">
              <a:buNone/>
            </a:pPr>
            <a:endParaRPr lang="da-DK" dirty="0"/>
          </a:p>
          <a:p>
            <a:r>
              <a:rPr lang="da-DK" dirty="0"/>
              <a:t>Byt bilagsmateriale med jeres makkergruppe, og forbered en fremlæggelse ud fra bilagsmaterialet, som I har </a:t>
            </a:r>
            <a:r>
              <a:rPr lang="da-DK"/>
              <a:t>modtaget (20 </a:t>
            </a:r>
            <a:r>
              <a:rPr lang="da-DK" dirty="0"/>
              <a:t>min)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Fremlæg for jeres makkergruppe (15 min)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33841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120</Words>
  <Application>Microsoft Macintosh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Office-tema</vt:lpstr>
      <vt:lpstr>Repetition og eksamen</vt:lpstr>
      <vt:lpstr>Plan</vt:lpstr>
      <vt:lpstr>Dagens figur</vt:lpstr>
      <vt:lpstr>Træning af eksamensformen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Repetition og eksamen</dc:title>
  <dc:creator>Klara Jensen</dc:creator>
  <cp:lastModifiedBy>Klara Jensen</cp:lastModifiedBy>
  <cp:revision>1</cp:revision>
  <dcterms:created xsi:type="dcterms:W3CDTF">2024-05-11T11:20:13Z</dcterms:created>
  <dcterms:modified xsi:type="dcterms:W3CDTF">2025-05-12T16:55:04Z</dcterms:modified>
</cp:coreProperties>
</file>