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6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65" r:id="rId19"/>
    <p:sldId id="260" r:id="rId20"/>
    <p:sldId id="261" r:id="rId21"/>
    <p:sldId id="263" r:id="rId22"/>
    <p:sldId id="262" r:id="rId23"/>
    <p:sldId id="264" r:id="rId2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AEABB2-0F35-514D-B76D-1A3710FE7796}" v="46" dt="2025-08-11T15:09:41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2"/>
    <p:restoredTop sz="94523"/>
  </p:normalViewPr>
  <p:slideViewPr>
    <p:cSldViewPr snapToGrid="0">
      <p:cViewPr varScale="1">
        <p:scale>
          <a:sx n="104" d="100"/>
          <a:sy n="104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20DA51B0-B618-0A45-88CA-667C18492D0E}"/>
    <pc:docChg chg="modSld">
      <pc:chgData name="Klara Jensen" userId="5e70cf2d-534e-4b57-be02-6afb43ed7e61" providerId="ADAL" clId="{20DA51B0-B618-0A45-88CA-667C18492D0E}" dt="2023-08-10T14:38:15.983" v="265" actId="20577"/>
      <pc:docMkLst>
        <pc:docMk/>
      </pc:docMkLst>
      <pc:sldChg chg="modSp mod">
        <pc:chgData name="Klara Jensen" userId="5e70cf2d-534e-4b57-be02-6afb43ed7e61" providerId="ADAL" clId="{20DA51B0-B618-0A45-88CA-667C18492D0E}" dt="2023-08-10T14:38:15.983" v="265" actId="20577"/>
        <pc:sldMkLst>
          <pc:docMk/>
          <pc:sldMk cId="3635978188" sldId="258"/>
        </pc:sldMkLst>
      </pc:sldChg>
    </pc:docChg>
  </pc:docChgLst>
  <pc:docChgLst>
    <pc:chgData name="Klara Jensen" userId="5e70cf2d-534e-4b57-be02-6afb43ed7e61" providerId="ADAL" clId="{A4AEABB2-0F35-514D-B76D-1A3710FE7796}"/>
    <pc:docChg chg="custSel addSld delSld modSld">
      <pc:chgData name="Klara Jensen" userId="5e70cf2d-534e-4b57-be02-6afb43ed7e61" providerId="ADAL" clId="{A4AEABB2-0F35-514D-B76D-1A3710FE7796}" dt="2025-08-11T17:06:30.064" v="545" actId="20577"/>
      <pc:docMkLst>
        <pc:docMk/>
      </pc:docMkLst>
      <pc:sldChg chg="del">
        <pc:chgData name="Klara Jensen" userId="5e70cf2d-534e-4b57-be02-6afb43ed7e61" providerId="ADAL" clId="{A4AEABB2-0F35-514D-B76D-1A3710FE7796}" dt="2025-08-11T14:49:30.536" v="0" actId="2696"/>
        <pc:sldMkLst>
          <pc:docMk/>
          <pc:sldMk cId="3635978188" sldId="258"/>
        </pc:sldMkLst>
      </pc:sldChg>
      <pc:sldChg chg="addSp modSp del mod modClrScheme modAnim chgLayout">
        <pc:chgData name="Klara Jensen" userId="5e70cf2d-534e-4b57-be02-6afb43ed7e61" providerId="ADAL" clId="{A4AEABB2-0F35-514D-B76D-1A3710FE7796}" dt="2025-08-11T15:10:17.326" v="535" actId="2696"/>
        <pc:sldMkLst>
          <pc:docMk/>
          <pc:sldMk cId="1654295879" sldId="259"/>
        </pc:sldMkLst>
        <pc:spChg chg="mod ord">
          <ac:chgData name="Klara Jensen" userId="5e70cf2d-534e-4b57-be02-6afb43ed7e61" providerId="ADAL" clId="{A4AEABB2-0F35-514D-B76D-1A3710FE7796}" dt="2025-08-11T14:57:35.037" v="217" actId="700"/>
          <ac:spMkLst>
            <pc:docMk/>
            <pc:sldMk cId="1654295879" sldId="259"/>
            <ac:spMk id="2" creationId="{CB0A3F09-C2E7-B84F-BAD0-384CA0DDDEC1}"/>
          </ac:spMkLst>
        </pc:spChg>
        <pc:spChg chg="mod ord">
          <ac:chgData name="Klara Jensen" userId="5e70cf2d-534e-4b57-be02-6afb43ed7e61" providerId="ADAL" clId="{A4AEABB2-0F35-514D-B76D-1A3710FE7796}" dt="2025-08-11T14:57:59.665" v="234" actId="20577"/>
          <ac:spMkLst>
            <pc:docMk/>
            <pc:sldMk cId="1654295879" sldId="259"/>
            <ac:spMk id="3" creationId="{B9F44C04-C41A-15F8-74FC-B8D059B5A987}"/>
          </ac:spMkLst>
        </pc:spChg>
        <pc:spChg chg="add mod ord">
          <ac:chgData name="Klara Jensen" userId="5e70cf2d-534e-4b57-be02-6afb43ed7e61" providerId="ADAL" clId="{A4AEABB2-0F35-514D-B76D-1A3710FE7796}" dt="2025-08-11T15:00:44.407" v="320" actId="20577"/>
          <ac:spMkLst>
            <pc:docMk/>
            <pc:sldMk cId="1654295879" sldId="259"/>
            <ac:spMk id="4" creationId="{854A0D75-9C32-6C85-4D12-8B0949197A08}"/>
          </ac:spMkLst>
        </pc:spChg>
      </pc:sldChg>
      <pc:sldChg chg="modSp mod">
        <pc:chgData name="Klara Jensen" userId="5e70cf2d-534e-4b57-be02-6afb43ed7e61" providerId="ADAL" clId="{A4AEABB2-0F35-514D-B76D-1A3710FE7796}" dt="2025-08-11T15:12:14.784" v="539" actId="20577"/>
        <pc:sldMkLst>
          <pc:docMk/>
          <pc:sldMk cId="1613193189" sldId="261"/>
        </pc:sldMkLst>
        <pc:spChg chg="mod">
          <ac:chgData name="Klara Jensen" userId="5e70cf2d-534e-4b57-be02-6afb43ed7e61" providerId="ADAL" clId="{A4AEABB2-0F35-514D-B76D-1A3710FE7796}" dt="2025-08-11T15:12:14.784" v="539" actId="20577"/>
          <ac:spMkLst>
            <pc:docMk/>
            <pc:sldMk cId="1613193189" sldId="261"/>
            <ac:spMk id="3" creationId="{818BA4E4-BAE5-EC93-45A7-4CD41E7D194D}"/>
          </ac:spMkLst>
        </pc:spChg>
      </pc:sldChg>
      <pc:sldChg chg="modSp mod">
        <pc:chgData name="Klara Jensen" userId="5e70cf2d-534e-4b57-be02-6afb43ed7e61" providerId="ADAL" clId="{A4AEABB2-0F35-514D-B76D-1A3710FE7796}" dt="2025-08-11T15:12:21.294" v="543" actId="20577"/>
        <pc:sldMkLst>
          <pc:docMk/>
          <pc:sldMk cId="2011577430" sldId="263"/>
        </pc:sldMkLst>
        <pc:spChg chg="mod">
          <ac:chgData name="Klara Jensen" userId="5e70cf2d-534e-4b57-be02-6afb43ed7e61" providerId="ADAL" clId="{A4AEABB2-0F35-514D-B76D-1A3710FE7796}" dt="2025-08-11T15:12:21.294" v="543" actId="20577"/>
          <ac:spMkLst>
            <pc:docMk/>
            <pc:sldMk cId="2011577430" sldId="263"/>
            <ac:spMk id="3" creationId="{818BA4E4-BAE5-EC93-45A7-4CD41E7D194D}"/>
          </ac:spMkLst>
        </pc:spChg>
      </pc:sldChg>
      <pc:sldChg chg="modSp mod">
        <pc:chgData name="Klara Jensen" userId="5e70cf2d-534e-4b57-be02-6afb43ed7e61" providerId="ADAL" clId="{A4AEABB2-0F35-514D-B76D-1A3710FE7796}" dt="2025-08-11T17:06:30.064" v="545" actId="20577"/>
        <pc:sldMkLst>
          <pc:docMk/>
          <pc:sldMk cId="3161364462" sldId="264"/>
        </pc:sldMkLst>
        <pc:spChg chg="mod">
          <ac:chgData name="Klara Jensen" userId="5e70cf2d-534e-4b57-be02-6afb43ed7e61" providerId="ADAL" clId="{A4AEABB2-0F35-514D-B76D-1A3710FE7796}" dt="2025-08-11T17:06:30.064" v="545" actId="20577"/>
          <ac:spMkLst>
            <pc:docMk/>
            <pc:sldMk cId="3161364462" sldId="264"/>
            <ac:spMk id="2" creationId="{947B65CD-B809-CEB1-80D1-5F0D2F2FDB9D}"/>
          </ac:spMkLst>
        </pc:spChg>
      </pc:sldChg>
      <pc:sldChg chg="delSp modSp add mod modClrScheme chgLayout">
        <pc:chgData name="Klara Jensen" userId="5e70cf2d-534e-4b57-be02-6afb43ed7e61" providerId="ADAL" clId="{A4AEABB2-0F35-514D-B76D-1A3710FE7796}" dt="2025-08-11T15:02:38.532" v="346" actId="15"/>
        <pc:sldMkLst>
          <pc:docMk/>
          <pc:sldMk cId="3267037223" sldId="266"/>
        </pc:sldMkLst>
        <pc:spChg chg="mod ord">
          <ac:chgData name="Klara Jensen" userId="5e70cf2d-534e-4b57-be02-6afb43ed7e61" providerId="ADAL" clId="{A4AEABB2-0F35-514D-B76D-1A3710FE7796}" dt="2025-08-11T15:02:17.339" v="341" actId="700"/>
          <ac:spMkLst>
            <pc:docMk/>
            <pc:sldMk cId="3267037223" sldId="266"/>
            <ac:spMk id="2" creationId="{116A08C3-7341-2D85-DE62-6D39E47614F3}"/>
          </ac:spMkLst>
        </pc:spChg>
        <pc:spChg chg="mod ord">
          <ac:chgData name="Klara Jensen" userId="5e70cf2d-534e-4b57-be02-6afb43ed7e61" providerId="ADAL" clId="{A4AEABB2-0F35-514D-B76D-1A3710FE7796}" dt="2025-08-11T15:02:38.532" v="346" actId="15"/>
          <ac:spMkLst>
            <pc:docMk/>
            <pc:sldMk cId="3267037223" sldId="266"/>
            <ac:spMk id="3" creationId="{9A37AC9C-0605-E868-603A-4431923BFB81}"/>
          </ac:spMkLst>
        </pc:spChg>
        <pc:spChg chg="del mod ord">
          <ac:chgData name="Klara Jensen" userId="5e70cf2d-534e-4b57-be02-6afb43ed7e61" providerId="ADAL" clId="{A4AEABB2-0F35-514D-B76D-1A3710FE7796}" dt="2025-08-11T15:02:21.228" v="342" actId="478"/>
          <ac:spMkLst>
            <pc:docMk/>
            <pc:sldMk cId="3267037223" sldId="266"/>
            <ac:spMk id="4" creationId="{B1EC64F2-9F8F-BBC7-95AD-33494713B452}"/>
          </ac:spMkLst>
        </pc:spChg>
      </pc:sldChg>
      <pc:sldChg chg="new del">
        <pc:chgData name="Klara Jensen" userId="5e70cf2d-534e-4b57-be02-6afb43ed7e61" providerId="ADAL" clId="{A4AEABB2-0F35-514D-B76D-1A3710FE7796}" dt="2025-08-11T15:10:16.608" v="534" actId="2696"/>
        <pc:sldMkLst>
          <pc:docMk/>
          <pc:sldMk cId="173766000" sldId="267"/>
        </pc:sldMkLst>
      </pc:sldChg>
      <pc:sldChg chg="new del">
        <pc:chgData name="Klara Jensen" userId="5e70cf2d-534e-4b57-be02-6afb43ed7e61" providerId="ADAL" clId="{A4AEABB2-0F35-514D-B76D-1A3710FE7796}" dt="2025-08-11T15:10:15.293" v="533" actId="2696"/>
        <pc:sldMkLst>
          <pc:docMk/>
          <pc:sldMk cId="1361756940" sldId="268"/>
        </pc:sldMkLst>
      </pc:sldChg>
      <pc:sldChg chg="add del">
        <pc:chgData name="Klara Jensen" userId="5e70cf2d-534e-4b57-be02-6afb43ed7e61" providerId="ADAL" clId="{A4AEABB2-0F35-514D-B76D-1A3710FE7796}" dt="2025-08-11T15:10:10.672" v="532" actId="2696"/>
        <pc:sldMkLst>
          <pc:docMk/>
          <pc:sldMk cId="1098633836" sldId="269"/>
        </pc:sldMkLst>
      </pc:sldChg>
      <pc:sldChg chg="modSp add mod">
        <pc:chgData name="Klara Jensen" userId="5e70cf2d-534e-4b57-be02-6afb43ed7e61" providerId="ADAL" clId="{A4AEABB2-0F35-514D-B76D-1A3710FE7796}" dt="2025-08-11T15:03:27.024" v="352" actId="15"/>
        <pc:sldMkLst>
          <pc:docMk/>
          <pc:sldMk cId="3206207226" sldId="270"/>
        </pc:sldMkLst>
        <pc:spChg chg="mod">
          <ac:chgData name="Klara Jensen" userId="5e70cf2d-534e-4b57-be02-6afb43ed7e61" providerId="ADAL" clId="{A4AEABB2-0F35-514D-B76D-1A3710FE7796}" dt="2025-08-11T15:03:27.024" v="352" actId="15"/>
          <ac:spMkLst>
            <pc:docMk/>
            <pc:sldMk cId="3206207226" sldId="270"/>
            <ac:spMk id="3" creationId="{5BCD1755-DE23-E8B1-E12F-CC9FEB06F185}"/>
          </ac:spMkLst>
        </pc:spChg>
      </pc:sldChg>
      <pc:sldChg chg="modSp add mod">
        <pc:chgData name="Klara Jensen" userId="5e70cf2d-534e-4b57-be02-6afb43ed7e61" providerId="ADAL" clId="{A4AEABB2-0F35-514D-B76D-1A3710FE7796}" dt="2025-08-11T15:03:57.267" v="358" actId="15"/>
        <pc:sldMkLst>
          <pc:docMk/>
          <pc:sldMk cId="755944554" sldId="271"/>
        </pc:sldMkLst>
        <pc:spChg chg="mod">
          <ac:chgData name="Klara Jensen" userId="5e70cf2d-534e-4b57-be02-6afb43ed7e61" providerId="ADAL" clId="{A4AEABB2-0F35-514D-B76D-1A3710FE7796}" dt="2025-08-11T15:03:57.267" v="358" actId="15"/>
          <ac:spMkLst>
            <pc:docMk/>
            <pc:sldMk cId="755944554" sldId="271"/>
            <ac:spMk id="3" creationId="{DC7CB168-0B9B-83A3-EC0D-1EDC959F5EC0}"/>
          </ac:spMkLst>
        </pc:spChg>
      </pc:sldChg>
      <pc:sldChg chg="modSp add mod">
        <pc:chgData name="Klara Jensen" userId="5e70cf2d-534e-4b57-be02-6afb43ed7e61" providerId="ADAL" clId="{A4AEABB2-0F35-514D-B76D-1A3710FE7796}" dt="2025-08-11T15:04:27.004" v="365" actId="15"/>
        <pc:sldMkLst>
          <pc:docMk/>
          <pc:sldMk cId="1057413964" sldId="272"/>
        </pc:sldMkLst>
        <pc:spChg chg="mod">
          <ac:chgData name="Klara Jensen" userId="5e70cf2d-534e-4b57-be02-6afb43ed7e61" providerId="ADAL" clId="{A4AEABB2-0F35-514D-B76D-1A3710FE7796}" dt="2025-08-11T15:04:27.004" v="365" actId="15"/>
          <ac:spMkLst>
            <pc:docMk/>
            <pc:sldMk cId="1057413964" sldId="272"/>
            <ac:spMk id="3" creationId="{BC39DB9A-BCF2-325E-8191-19F9A920F1A8}"/>
          </ac:spMkLst>
        </pc:spChg>
      </pc:sldChg>
      <pc:sldChg chg="modSp add mod">
        <pc:chgData name="Klara Jensen" userId="5e70cf2d-534e-4b57-be02-6afb43ed7e61" providerId="ADAL" clId="{A4AEABB2-0F35-514D-B76D-1A3710FE7796}" dt="2025-08-11T15:04:49.544" v="372" actId="15"/>
        <pc:sldMkLst>
          <pc:docMk/>
          <pc:sldMk cId="4218057363" sldId="273"/>
        </pc:sldMkLst>
        <pc:spChg chg="mod">
          <ac:chgData name="Klara Jensen" userId="5e70cf2d-534e-4b57-be02-6afb43ed7e61" providerId="ADAL" clId="{A4AEABB2-0F35-514D-B76D-1A3710FE7796}" dt="2025-08-11T15:04:49.544" v="372" actId="15"/>
          <ac:spMkLst>
            <pc:docMk/>
            <pc:sldMk cId="4218057363" sldId="273"/>
            <ac:spMk id="3" creationId="{326AB39A-8ABC-13E0-92F1-B05CCAF75CEE}"/>
          </ac:spMkLst>
        </pc:spChg>
      </pc:sldChg>
      <pc:sldChg chg="modSp add mod">
        <pc:chgData name="Klara Jensen" userId="5e70cf2d-534e-4b57-be02-6afb43ed7e61" providerId="ADAL" clId="{A4AEABB2-0F35-514D-B76D-1A3710FE7796}" dt="2025-08-11T15:11:19.798" v="537" actId="20577"/>
        <pc:sldMkLst>
          <pc:docMk/>
          <pc:sldMk cId="2996042544" sldId="274"/>
        </pc:sldMkLst>
        <pc:spChg chg="mod">
          <ac:chgData name="Klara Jensen" userId="5e70cf2d-534e-4b57-be02-6afb43ed7e61" providerId="ADAL" clId="{A4AEABB2-0F35-514D-B76D-1A3710FE7796}" dt="2025-08-11T15:11:19.798" v="537" actId="20577"/>
          <ac:spMkLst>
            <pc:docMk/>
            <pc:sldMk cId="2996042544" sldId="274"/>
            <ac:spMk id="3" creationId="{C71C2807-D891-22A3-1AA4-D02825B19521}"/>
          </ac:spMkLst>
        </pc:spChg>
      </pc:sldChg>
      <pc:sldChg chg="modSp add mod">
        <pc:chgData name="Klara Jensen" userId="5e70cf2d-534e-4b57-be02-6afb43ed7e61" providerId="ADAL" clId="{A4AEABB2-0F35-514D-B76D-1A3710FE7796}" dt="2025-08-11T15:05:58.658" v="428" actId="15"/>
        <pc:sldMkLst>
          <pc:docMk/>
          <pc:sldMk cId="2480271715" sldId="275"/>
        </pc:sldMkLst>
        <pc:spChg chg="mod">
          <ac:chgData name="Klara Jensen" userId="5e70cf2d-534e-4b57-be02-6afb43ed7e61" providerId="ADAL" clId="{A4AEABB2-0F35-514D-B76D-1A3710FE7796}" dt="2025-08-11T15:05:58.658" v="428" actId="15"/>
          <ac:spMkLst>
            <pc:docMk/>
            <pc:sldMk cId="2480271715" sldId="275"/>
            <ac:spMk id="3" creationId="{49214059-441D-07BD-4A75-BA848F691A4E}"/>
          </ac:spMkLst>
        </pc:spChg>
      </pc:sldChg>
      <pc:sldChg chg="modSp add mod">
        <pc:chgData name="Klara Jensen" userId="5e70cf2d-534e-4b57-be02-6afb43ed7e61" providerId="ADAL" clId="{A4AEABB2-0F35-514D-B76D-1A3710FE7796}" dt="2025-08-11T15:06:36.201" v="443" actId="20577"/>
        <pc:sldMkLst>
          <pc:docMk/>
          <pc:sldMk cId="3296987769" sldId="276"/>
        </pc:sldMkLst>
        <pc:spChg chg="mod">
          <ac:chgData name="Klara Jensen" userId="5e70cf2d-534e-4b57-be02-6afb43ed7e61" providerId="ADAL" clId="{A4AEABB2-0F35-514D-B76D-1A3710FE7796}" dt="2025-08-11T15:06:36.201" v="443" actId="20577"/>
          <ac:spMkLst>
            <pc:docMk/>
            <pc:sldMk cId="3296987769" sldId="276"/>
            <ac:spMk id="3" creationId="{1068557F-D4D2-DDE8-B729-F128D4FAD919}"/>
          </ac:spMkLst>
        </pc:spChg>
      </pc:sldChg>
      <pc:sldChg chg="modSp add mod">
        <pc:chgData name="Klara Jensen" userId="5e70cf2d-534e-4b57-be02-6afb43ed7e61" providerId="ADAL" clId="{A4AEABB2-0F35-514D-B76D-1A3710FE7796}" dt="2025-08-11T15:07:04.051" v="449" actId="15"/>
        <pc:sldMkLst>
          <pc:docMk/>
          <pc:sldMk cId="1191281325" sldId="277"/>
        </pc:sldMkLst>
        <pc:spChg chg="mod">
          <ac:chgData name="Klara Jensen" userId="5e70cf2d-534e-4b57-be02-6afb43ed7e61" providerId="ADAL" clId="{A4AEABB2-0F35-514D-B76D-1A3710FE7796}" dt="2025-08-11T15:07:04.051" v="449" actId="15"/>
          <ac:spMkLst>
            <pc:docMk/>
            <pc:sldMk cId="1191281325" sldId="277"/>
            <ac:spMk id="3" creationId="{75DEEA18-CB74-DDF6-AB7A-A0CD954598F7}"/>
          </ac:spMkLst>
        </pc:spChg>
      </pc:sldChg>
      <pc:sldChg chg="modSp add mod">
        <pc:chgData name="Klara Jensen" userId="5e70cf2d-534e-4b57-be02-6afb43ed7e61" providerId="ADAL" clId="{A4AEABB2-0F35-514D-B76D-1A3710FE7796}" dt="2025-08-11T15:07:33.614" v="460" actId="20577"/>
        <pc:sldMkLst>
          <pc:docMk/>
          <pc:sldMk cId="495572071" sldId="278"/>
        </pc:sldMkLst>
        <pc:spChg chg="mod">
          <ac:chgData name="Klara Jensen" userId="5e70cf2d-534e-4b57-be02-6afb43ed7e61" providerId="ADAL" clId="{A4AEABB2-0F35-514D-B76D-1A3710FE7796}" dt="2025-08-11T15:07:33.614" v="460" actId="20577"/>
          <ac:spMkLst>
            <pc:docMk/>
            <pc:sldMk cId="495572071" sldId="278"/>
            <ac:spMk id="3" creationId="{B7B39A13-0810-3B62-F89C-431FECEC2DEC}"/>
          </ac:spMkLst>
        </pc:spChg>
      </pc:sldChg>
      <pc:sldChg chg="modSp add mod">
        <pc:chgData name="Klara Jensen" userId="5e70cf2d-534e-4b57-be02-6afb43ed7e61" providerId="ADAL" clId="{A4AEABB2-0F35-514D-B76D-1A3710FE7796}" dt="2025-08-11T15:07:50.946" v="466" actId="15"/>
        <pc:sldMkLst>
          <pc:docMk/>
          <pc:sldMk cId="746012263" sldId="279"/>
        </pc:sldMkLst>
        <pc:spChg chg="mod">
          <ac:chgData name="Klara Jensen" userId="5e70cf2d-534e-4b57-be02-6afb43ed7e61" providerId="ADAL" clId="{A4AEABB2-0F35-514D-B76D-1A3710FE7796}" dt="2025-08-11T15:07:50.946" v="466" actId="15"/>
          <ac:spMkLst>
            <pc:docMk/>
            <pc:sldMk cId="746012263" sldId="279"/>
            <ac:spMk id="3" creationId="{41435878-F6F9-C7C6-7C89-618B09D25AAE}"/>
          </ac:spMkLst>
        </pc:spChg>
      </pc:sldChg>
      <pc:sldChg chg="modSp add mod">
        <pc:chgData name="Klara Jensen" userId="5e70cf2d-534e-4b57-be02-6afb43ed7e61" providerId="ADAL" clId="{A4AEABB2-0F35-514D-B76D-1A3710FE7796}" dt="2025-08-11T15:08:41.055" v="473" actId="15"/>
        <pc:sldMkLst>
          <pc:docMk/>
          <pc:sldMk cId="704124040" sldId="280"/>
        </pc:sldMkLst>
        <pc:spChg chg="mod">
          <ac:chgData name="Klara Jensen" userId="5e70cf2d-534e-4b57-be02-6afb43ed7e61" providerId="ADAL" clId="{A4AEABB2-0F35-514D-B76D-1A3710FE7796}" dt="2025-08-11T15:08:41.055" v="473" actId="15"/>
          <ac:spMkLst>
            <pc:docMk/>
            <pc:sldMk cId="704124040" sldId="280"/>
            <ac:spMk id="3" creationId="{B672B779-3F04-C6F3-1C4A-B5BFB6628724}"/>
          </ac:spMkLst>
        </pc:spChg>
      </pc:sldChg>
      <pc:sldChg chg="modSp add mod">
        <pc:chgData name="Klara Jensen" userId="5e70cf2d-534e-4b57-be02-6afb43ed7e61" providerId="ADAL" clId="{A4AEABB2-0F35-514D-B76D-1A3710FE7796}" dt="2025-08-11T15:08:58.651" v="520" actId="15"/>
        <pc:sldMkLst>
          <pc:docMk/>
          <pc:sldMk cId="3556106451" sldId="281"/>
        </pc:sldMkLst>
        <pc:spChg chg="mod">
          <ac:chgData name="Klara Jensen" userId="5e70cf2d-534e-4b57-be02-6afb43ed7e61" providerId="ADAL" clId="{A4AEABB2-0F35-514D-B76D-1A3710FE7796}" dt="2025-08-11T15:08:58.651" v="520" actId="15"/>
          <ac:spMkLst>
            <pc:docMk/>
            <pc:sldMk cId="3556106451" sldId="281"/>
            <ac:spMk id="3" creationId="{9260124E-96CA-1C46-8A6B-2A818ADD8996}"/>
          </ac:spMkLst>
        </pc:spChg>
      </pc:sldChg>
      <pc:sldChg chg="modSp add mod">
        <pc:chgData name="Klara Jensen" userId="5e70cf2d-534e-4b57-be02-6afb43ed7e61" providerId="ADAL" clId="{A4AEABB2-0F35-514D-B76D-1A3710FE7796}" dt="2025-08-11T15:09:35.985" v="525" actId="15"/>
        <pc:sldMkLst>
          <pc:docMk/>
          <pc:sldMk cId="3725445881" sldId="282"/>
        </pc:sldMkLst>
        <pc:spChg chg="mod">
          <ac:chgData name="Klara Jensen" userId="5e70cf2d-534e-4b57-be02-6afb43ed7e61" providerId="ADAL" clId="{A4AEABB2-0F35-514D-B76D-1A3710FE7796}" dt="2025-08-11T15:09:35.985" v="525" actId="15"/>
          <ac:spMkLst>
            <pc:docMk/>
            <pc:sldMk cId="3725445881" sldId="282"/>
            <ac:spMk id="3" creationId="{5F5A9354-3A73-1F05-7B09-CD2A7255F83F}"/>
          </ac:spMkLst>
        </pc:spChg>
      </pc:sldChg>
      <pc:sldChg chg="modSp add mod">
        <pc:chgData name="Klara Jensen" userId="5e70cf2d-534e-4b57-be02-6afb43ed7e61" providerId="ADAL" clId="{A4AEABB2-0F35-514D-B76D-1A3710FE7796}" dt="2025-08-11T15:09:58.814" v="531" actId="15"/>
        <pc:sldMkLst>
          <pc:docMk/>
          <pc:sldMk cId="1339427892" sldId="283"/>
        </pc:sldMkLst>
        <pc:spChg chg="mod">
          <ac:chgData name="Klara Jensen" userId="5e70cf2d-534e-4b57-be02-6afb43ed7e61" providerId="ADAL" clId="{A4AEABB2-0F35-514D-B76D-1A3710FE7796}" dt="2025-08-11T15:09:58.814" v="531" actId="15"/>
          <ac:spMkLst>
            <pc:docMk/>
            <pc:sldMk cId="1339427892" sldId="283"/>
            <ac:spMk id="3" creationId="{5B046365-761B-51D1-ED8F-F3B8911D7B23}"/>
          </ac:spMkLst>
        </pc:spChg>
      </pc:sldChg>
    </pc:docChg>
  </pc:docChgLst>
  <pc:docChgLst>
    <pc:chgData name="Klara Jensen" userId="5e70cf2d-534e-4b57-be02-6afb43ed7e61" providerId="ADAL" clId="{4BBB0BD5-A227-B94D-9032-0AD225DBFD29}"/>
    <pc:docChg chg="addSld modSld">
      <pc:chgData name="Klara Jensen" userId="5e70cf2d-534e-4b57-be02-6afb43ed7e61" providerId="ADAL" clId="{4BBB0BD5-A227-B94D-9032-0AD225DBFD29}" dt="2024-08-12T13:11:08.764" v="404" actId="20577"/>
      <pc:docMkLst>
        <pc:docMk/>
      </pc:docMkLst>
      <pc:sldChg chg="modSp mod">
        <pc:chgData name="Klara Jensen" userId="5e70cf2d-534e-4b57-be02-6afb43ed7e61" providerId="ADAL" clId="{4BBB0BD5-A227-B94D-9032-0AD225DBFD29}" dt="2024-08-12T13:04:31.983" v="319" actId="12"/>
        <pc:sldMkLst>
          <pc:docMk/>
          <pc:sldMk cId="535271178" sldId="257"/>
        </pc:sldMkLst>
      </pc:sldChg>
      <pc:sldChg chg="modSp mod">
        <pc:chgData name="Klara Jensen" userId="5e70cf2d-534e-4b57-be02-6afb43ed7e61" providerId="ADAL" clId="{4BBB0BD5-A227-B94D-9032-0AD225DBFD29}" dt="2024-08-12T12:53:06.768" v="295" actId="20577"/>
        <pc:sldMkLst>
          <pc:docMk/>
          <pc:sldMk cId="3635978188" sldId="258"/>
        </pc:sldMkLst>
      </pc:sldChg>
      <pc:sldChg chg="modSp mod">
        <pc:chgData name="Klara Jensen" userId="5e70cf2d-534e-4b57-be02-6afb43ed7e61" providerId="ADAL" clId="{4BBB0BD5-A227-B94D-9032-0AD225DBFD29}" dt="2024-08-12T13:01:21.046" v="296" actId="20577"/>
        <pc:sldMkLst>
          <pc:docMk/>
          <pc:sldMk cId="1654295879" sldId="259"/>
        </pc:sldMkLst>
      </pc:sldChg>
      <pc:sldChg chg="modSp new mod">
        <pc:chgData name="Klara Jensen" userId="5e70cf2d-534e-4b57-be02-6afb43ed7e61" providerId="ADAL" clId="{4BBB0BD5-A227-B94D-9032-0AD225DBFD29}" dt="2024-08-12T13:11:08.764" v="404" actId="20577"/>
        <pc:sldMkLst>
          <pc:docMk/>
          <pc:sldMk cId="2569747169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350AB-52FD-0D40-A765-AB782E0041A8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22072-7082-614D-8E11-6E257A2DE9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186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Præsenter dig selv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22072-7082-614D-8E11-6E257A2DE943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640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763B2-71FC-77F3-5889-F175129BC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74F17E0-8F08-2B77-8B88-F6C592872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43F11C-225E-05C6-ADA0-57333404E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578DBF-F604-91A5-8BC6-2A8986E0E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679B0A-D1FD-0187-9F8B-566A731C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96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349FAA-D5E8-BE26-97ED-32213E5DB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5ED7393-EE69-71FC-4B3E-683EC90C4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FDB6B3-1D69-8792-AAB4-7860AC566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7E4953-84D1-D064-EE50-2B9209CF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109C63-1E8F-1F9D-35C5-4043DAB1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77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594DDF8-3DCD-CEFC-A8E9-C9ADAB86CD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EC1237-97E3-C86A-1765-D327D54F3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CD8D97-54C8-ADD1-F713-3CA8D3CE7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3681900-AE79-66FD-200E-551D2EFB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1E8552-9705-EBFC-4CA9-73F6D8BD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66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CD8CD-D292-23A0-C7EE-216FEFD51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F42C33-0052-7D7F-19BF-91F12E04D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B0C62D6-D5EC-5645-9FD6-4DC35E05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A85B91-5758-41E7-AF9F-0EDF195D1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EB95B66-A6EC-C485-827C-F39602031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452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D3E10-B2CE-BC5A-D30E-8A5536C75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2E35EC-32FF-4695-93CF-D1416B3C3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E61046-59D7-EF49-C548-BCCEAE51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CC2F1B-A835-E73E-1A5B-7EBD963FD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8F4062-9B0A-D92C-9BB6-9DBEC6838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050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80F7D-37ED-9EED-15F1-32E5647C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E60976-B4CD-345A-E6FB-A6E3EC818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0D2099D-D218-D6CD-6266-F23ED1A7D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FC92B4-EEF0-C641-708B-439B5EABD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1836069-89F6-6317-33B5-3C3E93A7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CD2E91D-78F8-5B5D-F571-0245C394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368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B53DB4-B8BA-B516-F4FC-8194A0A91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F6643D-F4FA-A113-60C8-30E21C49C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E891752-615E-85A6-7829-5E6CABDE0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7BDAA68-13A8-0A2B-B669-FF66B567C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B145685-CEDB-5AC9-62AF-8E10BCFA7F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F4CBD25-3B2A-FADD-8121-A0CFEDFC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8750D70-5CC5-9B7F-863F-D2DFAD47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878AC64-BBC5-3A7B-14C4-2D7EA35E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583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2203D0-70C1-D564-9A44-DAD70068F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0913502-BA29-1095-507B-0F4FA4FAA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F9E6575-77F3-9817-39B7-DEF763977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60C026-D0A5-BB50-33F5-D1B97ECA9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60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CA9D122-B2A6-BF9A-2012-69B3380DB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866D351-4E5B-B15A-C087-7F3416F19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07FEDB2-5104-1A1D-2986-AAABD15FC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972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008DB5-1B3E-69C0-E6DF-5B85A59AF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55CB55-5654-B6CD-123A-07F136F68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E4B5AE3-568A-A2E8-C3CB-E1AE6EA7F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5CAF996-2D42-8BD6-E3C8-8FB0F50D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DFF897-810D-F87D-01B6-50CAEA3B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173BE1-DB8C-940A-BEA9-DA2B046C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031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2EFCD-6958-A8EE-8466-616F99ECB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4843381-128B-6583-56D3-6B78917E3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79DAEBE-2D53-5916-3EC0-135D92361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3FDC82-DFC2-7704-4D4F-F4D381B0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9CBAAA2-80A0-65EA-0031-E7B47D52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352491-6AF0-8199-AB0A-80DFCD1C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920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B1033C9-4EFA-EE10-4117-5AB5F482E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8670599-552C-2239-64A2-6DA9971B0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4E032C-F3C2-C609-A51D-EC43E9FED7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71F75-6A9A-A044-8EF3-806FEF83019F}" type="datetimeFigureOut">
              <a:rPr lang="da-DK" smtClean="0"/>
              <a:t>11.08.2025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4C7FD2-136B-869E-1665-CFE2188479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2D7119-CAF6-CC1B-FEF4-1075B664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EC5BF-1DAE-784F-8A0B-BAE7FFE2C0B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720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FCE54-87BC-05BE-6DF5-3F3AEBFF3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14855"/>
            <a:ext cx="9144000" cy="786703"/>
          </a:xfrm>
        </p:spPr>
        <p:txBody>
          <a:bodyPr>
            <a:normAutofit/>
          </a:bodyPr>
          <a:lstStyle/>
          <a:p>
            <a:r>
              <a:rPr lang="da-DK" sz="3600"/>
              <a:t>Velkommen til biologi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E179363-C3BA-3D34-50BE-01273186F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60282"/>
            <a:ext cx="9144000" cy="571363"/>
          </a:xfrm>
        </p:spPr>
        <p:txBody>
          <a:bodyPr>
            <a:normAutofit/>
          </a:bodyPr>
          <a:lstStyle/>
          <a:p>
            <a:endParaRPr lang="da-DK" sz="1800"/>
          </a:p>
        </p:txBody>
      </p: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FB7FB62D-DD5B-C587-F53F-679128D41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439" y="4525778"/>
            <a:ext cx="12207200" cy="123363"/>
            <a:chOff x="-5025" y="6737718"/>
            <a:chExt cx="12207200" cy="123363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D474BA53-241B-ACB6-E742-B074F40EB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3797B091-2608-7480-FE24-507CC5333A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biologi | lex.dk – Den Store Danske">
            <a:extLst>
              <a:ext uri="{FF2B5EF4-FFF2-40B4-BE49-F238E27FC236}">
                <a16:creationId xmlns:a16="http://schemas.microsoft.com/office/drawing/2014/main" id="{22CFD89B-C8AA-28F2-CBEB-5FB067C00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1" y="-5511"/>
            <a:ext cx="12192000" cy="421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09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4AC90-8C0A-0FF2-2FBB-F65335DC1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2C2F5-C728-70DE-0EF8-47CAFBE5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068557F-D4D2-DDE8-B729-F128D4FAD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Har du et favoritøkosystem (fx skov, ørken, hav)? Hvorfor?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296987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A364F-FF7E-76F5-BA3E-76B6ABE2D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20776-C1F2-DD2F-611A-594BE3C9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DEEA18-CB74-DDF6-AB7A-A0CD95459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Hvis du kunne rejse tilbage i tiden og se en uddød dyreart i live, hvilken ville du vælge?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191281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367C4-4EE4-2533-A656-072EA8DA5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DE12D-168D-51E2-A2C4-9D72081E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B39A13-0810-3B62-F89C-431FECEC2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Hvis du kunne have en ekstra sans, hvad skulle den kunne registrere?</a:t>
            </a:r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495572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02BAE-EB3F-0EFB-334E-0D045190D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1B674-4633-D14D-E2FF-18696B78E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35878-F6F9-C7C6-7C89-618B09D25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Hvad synes du er mest imponerende: menneskets hjerne eller menneskets hjerte – og hvorfor?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746012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0D02F-0647-A2B7-3E6E-5815E4BB9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ADC54-890C-3231-CFBB-75460305D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72B779-3F04-C6F3-1C4A-B5BFB6628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Ville du turde få lavet en DNA-test for at finde ud af, hvilke sygdomsrisici du har?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704124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0CC73-B95F-3C9E-279C-4ED9E2CF2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34085-F659-0D87-72EC-67450A67D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60124E-96CA-1C46-8A6B-2A818ADD8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Hvilken egenskab fra et dyr ville du gerne selv have (fx kamæleonens farveskift, gepardens fart)?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556106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E7D21-2431-CC84-C188-DB7B208E9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46EFD-1A7A-551B-1F0D-1B754628C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5A9354-3A73-1F05-7B09-CD2A7255F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Hvilken plante synes du er den smukkeste?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725445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7F5C8-EE68-BCDE-D9C8-648CB19A9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4BB540-4BEC-94FB-B338-DFA5CD08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046365-761B-51D1-ED8F-F3B8911D7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Hvad er din yndlingsårstid – og hvorfor?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339427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F48D8-3C01-D51B-0B19-0D402A16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Bøger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42D1FD-8823-0C80-2A36-B5E7D6AB4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Tag et kig i bøgerne: Hvad er der af forskellige emner?</a:t>
            </a:r>
          </a:p>
        </p:txBody>
      </p:sp>
    </p:spTree>
    <p:extLst>
      <p:ext uri="{BB962C8B-B14F-4D97-AF65-F5344CB8AC3E}">
        <p14:creationId xmlns:p14="http://schemas.microsoft.com/office/powerpoint/2010/main" val="2569747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7AB54-5DFB-868D-8B50-840B7316B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Biologi betyder ‘læren om det levende’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102CC4-5EF8-732B-935F-7B08B1DBF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…men hvad er det levende?</a:t>
            </a:r>
          </a:p>
        </p:txBody>
      </p:sp>
    </p:spTree>
    <p:extLst>
      <p:ext uri="{BB962C8B-B14F-4D97-AF65-F5344CB8AC3E}">
        <p14:creationId xmlns:p14="http://schemas.microsoft.com/office/powerpoint/2010/main" val="144245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A0B73-69AB-F8F8-8E93-1408A7352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DD2FBE-DE8F-20EA-00E3-DE2803337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  <a:p>
            <a:r>
              <a:rPr lang="da-DK" dirty="0"/>
              <a:t>Bøger</a:t>
            </a:r>
          </a:p>
          <a:p>
            <a:r>
              <a:rPr lang="da-DK" dirty="0"/>
              <a:t>Hvad er liv?</a:t>
            </a:r>
          </a:p>
        </p:txBody>
      </p:sp>
    </p:spTree>
    <p:extLst>
      <p:ext uri="{BB962C8B-B14F-4D97-AF65-F5344CB8AC3E}">
        <p14:creationId xmlns:p14="http://schemas.microsoft.com/office/powerpoint/2010/main" val="535271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FB8F8-16C5-7C92-8F4A-EA34A398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Brainstorm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8BA4E4-BAE5-EC93-45A7-4CD41E7D1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liste over levende organismer på 1 min</a:t>
            </a:r>
          </a:p>
        </p:txBody>
      </p:sp>
    </p:spTree>
    <p:extLst>
      <p:ext uri="{BB962C8B-B14F-4D97-AF65-F5344CB8AC3E}">
        <p14:creationId xmlns:p14="http://schemas.microsoft.com/office/powerpoint/2010/main" val="1613193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FB8F8-16C5-7C92-8F4A-EA34A398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Brainstorm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8BA4E4-BAE5-EC93-45A7-4CD41E7D1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liste over levende organismer på 1 min</a:t>
            </a:r>
          </a:p>
          <a:p>
            <a:r>
              <a:rPr lang="da-DK" dirty="0"/>
              <a:t>Lav en liste over ikke-levende ting på 1 min</a:t>
            </a:r>
          </a:p>
        </p:txBody>
      </p:sp>
    </p:spTree>
    <p:extLst>
      <p:ext uri="{BB962C8B-B14F-4D97-AF65-F5344CB8AC3E}">
        <p14:creationId xmlns:p14="http://schemas.microsoft.com/office/powerpoint/2010/main" val="2011577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CCDCC-6491-A85B-A3C7-7F8F13BC4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definition på liv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873FF86-22C6-0853-EF95-6176B4C8B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Se på jeres lister:</a:t>
            </a:r>
          </a:p>
          <a:p>
            <a:r>
              <a:rPr lang="da-DK" dirty="0"/>
              <a:t>Hvad kendetegner liv? </a:t>
            </a:r>
          </a:p>
        </p:txBody>
      </p:sp>
    </p:spTree>
    <p:extLst>
      <p:ext uri="{BB962C8B-B14F-4D97-AF65-F5344CB8AC3E}">
        <p14:creationId xmlns:p14="http://schemas.microsoft.com/office/powerpoint/2010/main" val="589145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7B65CD-B809-CEB1-80D1-5F0D2F2FD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 s. 9-10 i bogen og lav arbejdsarket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0C0D9BD-2CF5-1493-A0EB-98CC7BF26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136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1C551-AE6B-24DC-FE85-2383EEA9B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A08C3-7341-2D85-DE62-6D39E4761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37AC9C-0605-E868-603A-4431923BF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Hvilket dyr vil du helst være og hvorfor?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26703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EF5DC-0F7A-98F2-A19D-5241B78D0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C8F18-72EE-AAB9-02A3-3ACB5EEE4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CD1755-DE23-E8B1-E12F-CC9FEB06F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Hvis du kunne rejse til et sted i verden for at opleve naturen, hvor ville du tage hen?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206207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D927E-70A7-324A-70A9-792FB23B3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EEC39-9D62-20F6-AC8E-696F129BC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7CB168-0B9B-83A3-EC0D-1EDC959F5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Hvilken del af biologifaget glæder du dig mest til at lære om – genetik, celler, kroppen, sexologi, økosystemer eller noget helt sjette?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755944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970D1-C0D8-9B5C-B06E-18A9C1ECF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21CCB-09AF-7CCD-FF0A-6AC5943F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39DB9A-BCF2-325E-8191-19F9A920F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Hvilket dyr ville du helst kunne kommunikere med?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05741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C6BA2-816B-5DF9-90EE-0D3EF5B0C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F0E05E-DB88-1B2B-08DA-EC72444F9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26AB39A-8ABC-13E0-92F1-B05CCAF75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Tror du, at mennesker vil kunne leve 150 år i fremtiden – hvorfor eller hvorfor ikke?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421805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1B425-DA08-ED90-9089-A5DBB5BEC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FFA09-D07E-E133-F2E2-0F436F0FD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1C2807-D891-22A3-1AA4-D02825B19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Hvilket dyr tror du ville være den bedste klassekammerat?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99604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EFE40-D2D7-DA8A-7DAD-330C964A3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B38532-881D-7E08-F60A-6184706A1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214059-441D-07BD-4A75-BA848F691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1. Præsenter dig selv for personen overfor:</a:t>
            </a:r>
          </a:p>
          <a:p>
            <a:pPr lvl="2"/>
            <a:r>
              <a:rPr lang="da-DK" sz="2400" dirty="0"/>
              <a:t>Navn</a:t>
            </a:r>
          </a:p>
          <a:p>
            <a:pPr lvl="2"/>
            <a:r>
              <a:rPr lang="da-DK" sz="2400" dirty="0"/>
              <a:t>Klasse</a:t>
            </a:r>
          </a:p>
          <a:p>
            <a:pPr lvl="2"/>
            <a:r>
              <a:rPr lang="da-DK" sz="2400" dirty="0"/>
              <a:t>Studieretning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Snak om spørgsmålet:</a:t>
            </a:r>
          </a:p>
          <a:p>
            <a:pPr lvl="1"/>
            <a:r>
              <a:rPr lang="da-DK" dirty="0"/>
              <a:t>Hvis du kunne undersøge et hvilket som helst organ i kroppen i detaljer, hvilket ville du vælge?</a:t>
            </a:r>
          </a:p>
          <a:p>
            <a:pPr marL="0" indent="0">
              <a:buNone/>
            </a:pPr>
            <a:endParaRPr lang="da-DK" dirty="0"/>
          </a:p>
          <a:p>
            <a:pPr marL="914400" lvl="2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48027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655</Words>
  <Application>Microsoft Macintosh PowerPoint</Application>
  <PresentationFormat>Widescreen</PresentationFormat>
  <Paragraphs>125</Paragraphs>
  <Slides>23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Office-tema</vt:lpstr>
      <vt:lpstr>Velkommen til biologi</vt:lpstr>
      <vt:lpstr>Program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Hvem er I?</vt:lpstr>
      <vt:lpstr>Bøger</vt:lpstr>
      <vt:lpstr>Biologi betyder ‘læren om det levende’</vt:lpstr>
      <vt:lpstr>Brainstorm</vt:lpstr>
      <vt:lpstr>Brainstorm</vt:lpstr>
      <vt:lpstr>En definition på liv</vt:lpstr>
      <vt:lpstr>Læs s. 9-10 i bogen og lav arbejdsarket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Klara Jensen</dc:creator>
  <cp:lastModifiedBy>Klara Jensen</cp:lastModifiedBy>
  <cp:revision>1</cp:revision>
  <dcterms:created xsi:type="dcterms:W3CDTF">2023-08-07T06:56:14Z</dcterms:created>
  <dcterms:modified xsi:type="dcterms:W3CDTF">2025-08-11T17:06:39Z</dcterms:modified>
</cp:coreProperties>
</file>