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7" r:id="rId8"/>
    <p:sldId id="266" r:id="rId9"/>
    <p:sldId id="261" r:id="rId10"/>
    <p:sldId id="268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E3C62-5DBB-E94B-9826-03EC008E885E}" v="35" dt="2025-08-14T09:27:21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43"/>
  </p:normalViewPr>
  <p:slideViewPr>
    <p:cSldViewPr snapToGrid="0">
      <p:cViewPr varScale="1">
        <p:scale>
          <a:sx n="105" d="100"/>
          <a:sy n="105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Jensen" userId="5e70cf2d-534e-4b57-be02-6afb43ed7e61" providerId="ADAL" clId="{413E3C62-5DBB-E94B-9826-03EC008E885E}"/>
    <pc:docChg chg="undo custSel addSld delSld modSld sldOrd">
      <pc:chgData name="Klara Jensen" userId="5e70cf2d-534e-4b57-be02-6afb43ed7e61" providerId="ADAL" clId="{413E3C62-5DBB-E94B-9826-03EC008E885E}" dt="2025-08-14T16:19:23.819" v="1057" actId="20578"/>
      <pc:docMkLst>
        <pc:docMk/>
      </pc:docMkLst>
      <pc:sldChg chg="modSp mod">
        <pc:chgData name="Klara Jensen" userId="5e70cf2d-534e-4b57-be02-6afb43ed7e61" providerId="ADAL" clId="{413E3C62-5DBB-E94B-9826-03EC008E885E}" dt="2025-08-14T09:29:13.973" v="1054" actId="20577"/>
        <pc:sldMkLst>
          <pc:docMk/>
          <pc:sldMk cId="3225055951" sldId="257"/>
        </pc:sldMkLst>
        <pc:spChg chg="mod">
          <ac:chgData name="Klara Jensen" userId="5e70cf2d-534e-4b57-be02-6afb43ed7e61" providerId="ADAL" clId="{413E3C62-5DBB-E94B-9826-03EC008E885E}" dt="2025-08-14T09:29:13.973" v="1054" actId="20577"/>
          <ac:spMkLst>
            <pc:docMk/>
            <pc:sldMk cId="3225055951" sldId="257"/>
            <ac:spMk id="3" creationId="{37094D47-B459-776B-A34B-CFD7315AF5EC}"/>
          </ac:spMkLst>
        </pc:spChg>
      </pc:sldChg>
      <pc:sldChg chg="del">
        <pc:chgData name="Klara Jensen" userId="5e70cf2d-534e-4b57-be02-6afb43ed7e61" providerId="ADAL" clId="{413E3C62-5DBB-E94B-9826-03EC008E885E}" dt="2025-08-14T08:07:02.200" v="0" actId="2696"/>
        <pc:sldMkLst>
          <pc:docMk/>
          <pc:sldMk cId="3635978188" sldId="258"/>
        </pc:sldMkLst>
      </pc:sldChg>
      <pc:sldChg chg="del">
        <pc:chgData name="Klara Jensen" userId="5e70cf2d-534e-4b57-be02-6afb43ed7e61" providerId="ADAL" clId="{413E3C62-5DBB-E94B-9826-03EC008E885E}" dt="2025-08-14T09:29:41.932" v="1055" actId="2696"/>
        <pc:sldMkLst>
          <pc:docMk/>
          <pc:sldMk cId="707114794" sldId="260"/>
        </pc:sldMkLst>
      </pc:sldChg>
      <pc:sldChg chg="ord">
        <pc:chgData name="Klara Jensen" userId="5e70cf2d-534e-4b57-be02-6afb43ed7e61" providerId="ADAL" clId="{413E3C62-5DBB-E94B-9826-03EC008E885E}" dt="2025-08-14T16:19:23.819" v="1057" actId="20578"/>
        <pc:sldMkLst>
          <pc:docMk/>
          <pc:sldMk cId="1265554181" sldId="261"/>
        </pc:sldMkLst>
      </pc:sldChg>
      <pc:sldChg chg="del">
        <pc:chgData name="Klara Jensen" userId="5e70cf2d-534e-4b57-be02-6afb43ed7e61" providerId="ADAL" clId="{413E3C62-5DBB-E94B-9826-03EC008E885E}" dt="2025-08-14T09:32:05.471" v="1056" actId="2696"/>
        <pc:sldMkLst>
          <pc:docMk/>
          <pc:sldMk cId="1016681940" sldId="262"/>
        </pc:sldMkLst>
      </pc:sldChg>
      <pc:sldChg chg="addSp delSp modSp new mod modClrScheme chgLayout">
        <pc:chgData name="Klara Jensen" userId="5e70cf2d-534e-4b57-be02-6afb43ed7e61" providerId="ADAL" clId="{413E3C62-5DBB-E94B-9826-03EC008E885E}" dt="2025-08-14T08:33:03.511" v="371" actId="20577"/>
        <pc:sldMkLst>
          <pc:docMk/>
          <pc:sldMk cId="252683013" sldId="263"/>
        </pc:sldMkLst>
        <pc:spChg chg="mod ord">
          <ac:chgData name="Klara Jensen" userId="5e70cf2d-534e-4b57-be02-6afb43ed7e61" providerId="ADAL" clId="{413E3C62-5DBB-E94B-9826-03EC008E885E}" dt="2025-08-14T08:10:59.790" v="25" actId="700"/>
          <ac:spMkLst>
            <pc:docMk/>
            <pc:sldMk cId="252683013" sldId="263"/>
            <ac:spMk id="2" creationId="{C2096758-9688-E06F-CFDA-C06D4871AC2B}"/>
          </ac:spMkLst>
        </pc:spChg>
        <pc:spChg chg="del mod ord">
          <ac:chgData name="Klara Jensen" userId="5e70cf2d-534e-4b57-be02-6afb43ed7e61" providerId="ADAL" clId="{413E3C62-5DBB-E94B-9826-03EC008E885E}" dt="2025-08-14T08:10:59.790" v="25" actId="700"/>
          <ac:spMkLst>
            <pc:docMk/>
            <pc:sldMk cId="252683013" sldId="263"/>
            <ac:spMk id="3" creationId="{7F88EFAA-2187-ED06-081D-A8A5EE384BA1}"/>
          </ac:spMkLst>
        </pc:spChg>
        <pc:spChg chg="add mod ord">
          <ac:chgData name="Klara Jensen" userId="5e70cf2d-534e-4b57-be02-6afb43ed7e61" providerId="ADAL" clId="{413E3C62-5DBB-E94B-9826-03EC008E885E}" dt="2025-08-14T08:19:16.544" v="245" actId="1076"/>
          <ac:spMkLst>
            <pc:docMk/>
            <pc:sldMk cId="252683013" sldId="263"/>
            <ac:spMk id="4" creationId="{39DD10FE-CA7B-B0A4-53F5-AA91816A76D7}"/>
          </ac:spMkLst>
        </pc:spChg>
        <pc:spChg chg="add mod ord">
          <ac:chgData name="Klara Jensen" userId="5e70cf2d-534e-4b57-be02-6afb43ed7e61" providerId="ADAL" clId="{413E3C62-5DBB-E94B-9826-03EC008E885E}" dt="2025-08-14T08:19:25.958" v="247" actId="1076"/>
          <ac:spMkLst>
            <pc:docMk/>
            <pc:sldMk cId="252683013" sldId="263"/>
            <ac:spMk id="5" creationId="{C906E609-B75A-C20D-4491-55B85C4818C3}"/>
          </ac:spMkLst>
        </pc:spChg>
        <pc:spChg chg="add mod ord">
          <ac:chgData name="Klara Jensen" userId="5e70cf2d-534e-4b57-be02-6afb43ed7e61" providerId="ADAL" clId="{413E3C62-5DBB-E94B-9826-03EC008E885E}" dt="2025-08-14T08:19:22.457" v="246" actId="1076"/>
          <ac:spMkLst>
            <pc:docMk/>
            <pc:sldMk cId="252683013" sldId="263"/>
            <ac:spMk id="6" creationId="{45981C28-4367-25C7-4413-BD02DF54C583}"/>
          </ac:spMkLst>
        </pc:spChg>
        <pc:spChg chg="add mod ord">
          <ac:chgData name="Klara Jensen" userId="5e70cf2d-534e-4b57-be02-6afb43ed7e61" providerId="ADAL" clId="{413E3C62-5DBB-E94B-9826-03EC008E885E}" dt="2025-08-14T08:33:03.511" v="371" actId="20577"/>
          <ac:spMkLst>
            <pc:docMk/>
            <pc:sldMk cId="252683013" sldId="263"/>
            <ac:spMk id="7" creationId="{0292040E-0044-EECD-CE6D-28E91B5E3164}"/>
          </ac:spMkLst>
        </pc:spChg>
        <pc:picChg chg="add mod">
          <ac:chgData name="Klara Jensen" userId="5e70cf2d-534e-4b57-be02-6afb43ed7e61" providerId="ADAL" clId="{413E3C62-5DBB-E94B-9826-03EC008E885E}" dt="2025-08-14T08:19:42.057" v="250" actId="1076"/>
          <ac:picMkLst>
            <pc:docMk/>
            <pc:sldMk cId="252683013" sldId="263"/>
            <ac:picMk id="1026" creationId="{379227F4-8777-E2AD-95E3-AC99947F541A}"/>
          </ac:picMkLst>
        </pc:picChg>
        <pc:picChg chg="add mod">
          <ac:chgData name="Klara Jensen" userId="5e70cf2d-534e-4b57-be02-6afb43ed7e61" providerId="ADAL" clId="{413E3C62-5DBB-E94B-9826-03EC008E885E}" dt="2025-08-14T08:19:36.574" v="249" actId="1076"/>
          <ac:picMkLst>
            <pc:docMk/>
            <pc:sldMk cId="252683013" sldId="263"/>
            <ac:picMk id="1028" creationId="{7FFC0947-F017-F4FA-132B-B6D8F9AB7BA4}"/>
          </ac:picMkLst>
        </pc:picChg>
      </pc:sldChg>
      <pc:sldChg chg="addSp delSp modSp new mod modClrScheme chgLayout">
        <pc:chgData name="Klara Jensen" userId="5e70cf2d-534e-4b57-be02-6afb43ed7e61" providerId="ADAL" clId="{413E3C62-5DBB-E94B-9826-03EC008E885E}" dt="2025-08-14T08:26:59.966" v="288" actId="1076"/>
        <pc:sldMkLst>
          <pc:docMk/>
          <pc:sldMk cId="2905546945" sldId="264"/>
        </pc:sldMkLst>
        <pc:spChg chg="del mod ord">
          <ac:chgData name="Klara Jensen" userId="5e70cf2d-534e-4b57-be02-6afb43ed7e61" providerId="ADAL" clId="{413E3C62-5DBB-E94B-9826-03EC008E885E}" dt="2025-08-14T08:23:25.573" v="272" actId="700"/>
          <ac:spMkLst>
            <pc:docMk/>
            <pc:sldMk cId="2905546945" sldId="264"/>
            <ac:spMk id="2" creationId="{A7DB0872-7F9E-8A9C-F730-91825F761AA1}"/>
          </ac:spMkLst>
        </pc:spChg>
        <pc:spChg chg="del">
          <ac:chgData name="Klara Jensen" userId="5e70cf2d-534e-4b57-be02-6afb43ed7e61" providerId="ADAL" clId="{413E3C62-5DBB-E94B-9826-03EC008E885E}" dt="2025-08-14T08:23:25.573" v="272" actId="700"/>
          <ac:spMkLst>
            <pc:docMk/>
            <pc:sldMk cId="2905546945" sldId="264"/>
            <ac:spMk id="3" creationId="{7B4A10CC-CF2F-BCF0-5653-40C3B60C5A2C}"/>
          </ac:spMkLst>
        </pc:spChg>
        <pc:spChg chg="del mod ord">
          <ac:chgData name="Klara Jensen" userId="5e70cf2d-534e-4b57-be02-6afb43ed7e61" providerId="ADAL" clId="{413E3C62-5DBB-E94B-9826-03EC008E885E}" dt="2025-08-14T08:23:25.573" v="272" actId="700"/>
          <ac:spMkLst>
            <pc:docMk/>
            <pc:sldMk cId="2905546945" sldId="264"/>
            <ac:spMk id="4" creationId="{5471C061-9F89-A860-A76E-E3AACC6C81ED}"/>
          </ac:spMkLst>
        </pc:spChg>
        <pc:spChg chg="del">
          <ac:chgData name="Klara Jensen" userId="5e70cf2d-534e-4b57-be02-6afb43ed7e61" providerId="ADAL" clId="{413E3C62-5DBB-E94B-9826-03EC008E885E}" dt="2025-08-14T08:23:25.573" v="272" actId="700"/>
          <ac:spMkLst>
            <pc:docMk/>
            <pc:sldMk cId="2905546945" sldId="264"/>
            <ac:spMk id="5" creationId="{1E31E93F-5D6F-60B0-BA61-B788D55E1339}"/>
          </ac:spMkLst>
        </pc:spChg>
        <pc:spChg chg="del">
          <ac:chgData name="Klara Jensen" userId="5e70cf2d-534e-4b57-be02-6afb43ed7e61" providerId="ADAL" clId="{413E3C62-5DBB-E94B-9826-03EC008E885E}" dt="2025-08-14T08:23:25.573" v="272" actId="700"/>
          <ac:spMkLst>
            <pc:docMk/>
            <pc:sldMk cId="2905546945" sldId="264"/>
            <ac:spMk id="6" creationId="{3530A633-D1CA-593A-F5D0-2B8F7770C549}"/>
          </ac:spMkLst>
        </pc:spChg>
        <pc:spChg chg="add mod ord">
          <ac:chgData name="Klara Jensen" userId="5e70cf2d-534e-4b57-be02-6afb43ed7e61" providerId="ADAL" clId="{413E3C62-5DBB-E94B-9826-03EC008E885E}" dt="2025-08-14T08:26:55.494" v="287" actId="20577"/>
          <ac:spMkLst>
            <pc:docMk/>
            <pc:sldMk cId="2905546945" sldId="264"/>
            <ac:spMk id="7" creationId="{41177949-AE52-7751-96DB-7658661D5D70}"/>
          </ac:spMkLst>
        </pc:spChg>
        <pc:spChg chg="add mod ord">
          <ac:chgData name="Klara Jensen" userId="5e70cf2d-534e-4b57-be02-6afb43ed7e61" providerId="ADAL" clId="{413E3C62-5DBB-E94B-9826-03EC008E885E}" dt="2025-08-14T08:23:25.573" v="272" actId="700"/>
          <ac:spMkLst>
            <pc:docMk/>
            <pc:sldMk cId="2905546945" sldId="264"/>
            <ac:spMk id="8" creationId="{0BFB33F1-20A3-2710-9979-67442C523D62}"/>
          </ac:spMkLst>
        </pc:spChg>
        <pc:picChg chg="add mod">
          <ac:chgData name="Klara Jensen" userId="5e70cf2d-534e-4b57-be02-6afb43ed7e61" providerId="ADAL" clId="{413E3C62-5DBB-E94B-9826-03EC008E885E}" dt="2025-08-14T08:26:59.966" v="288" actId="1076"/>
          <ac:picMkLst>
            <pc:docMk/>
            <pc:sldMk cId="2905546945" sldId="264"/>
            <ac:picMk id="2050" creationId="{F796A9F9-E50E-BEF9-F32B-7EFEEA84E518}"/>
          </ac:picMkLst>
        </pc:picChg>
      </pc:sldChg>
      <pc:sldChg chg="addSp delSp modSp add mod">
        <pc:chgData name="Klara Jensen" userId="5e70cf2d-534e-4b57-be02-6afb43ed7e61" providerId="ADAL" clId="{413E3C62-5DBB-E94B-9826-03EC008E885E}" dt="2025-08-14T08:30:47.958" v="326" actId="208"/>
        <pc:sldMkLst>
          <pc:docMk/>
          <pc:sldMk cId="2022068300" sldId="265"/>
        </pc:sldMkLst>
        <pc:spChg chg="add mod">
          <ac:chgData name="Klara Jensen" userId="5e70cf2d-534e-4b57-be02-6afb43ed7e61" providerId="ADAL" clId="{413E3C62-5DBB-E94B-9826-03EC008E885E}" dt="2025-08-14T08:30:47.958" v="326" actId="208"/>
          <ac:spMkLst>
            <pc:docMk/>
            <pc:sldMk cId="2022068300" sldId="265"/>
            <ac:spMk id="2" creationId="{0E96A135-A05E-66FE-DAE8-0ABBF4D73196}"/>
          </ac:spMkLst>
        </pc:spChg>
        <pc:spChg chg="add del">
          <ac:chgData name="Klara Jensen" userId="5e70cf2d-534e-4b57-be02-6afb43ed7e61" providerId="ADAL" clId="{413E3C62-5DBB-E94B-9826-03EC008E885E}" dt="2025-08-14T08:28:50.012" v="298" actId="478"/>
          <ac:spMkLst>
            <pc:docMk/>
            <pc:sldMk cId="2022068300" sldId="265"/>
            <ac:spMk id="3" creationId="{65D013B3-07B7-631D-25EE-06DA1F3EBC66}"/>
          </ac:spMkLst>
        </pc:spChg>
        <pc:spChg chg="add mod">
          <ac:chgData name="Klara Jensen" userId="5e70cf2d-534e-4b57-be02-6afb43ed7e61" providerId="ADAL" clId="{413E3C62-5DBB-E94B-9826-03EC008E885E}" dt="2025-08-14T08:30:26.084" v="323" actId="404"/>
          <ac:spMkLst>
            <pc:docMk/>
            <pc:sldMk cId="2022068300" sldId="265"/>
            <ac:spMk id="11" creationId="{4DA938CE-9CB8-2627-4306-FF2BE0B187EB}"/>
          </ac:spMkLst>
        </pc:spChg>
        <pc:cxnChg chg="add mod">
          <ac:chgData name="Klara Jensen" userId="5e70cf2d-534e-4b57-be02-6afb43ed7e61" providerId="ADAL" clId="{413E3C62-5DBB-E94B-9826-03EC008E885E}" dt="2025-08-14T08:29:37.984" v="307" actId="14100"/>
          <ac:cxnSpMkLst>
            <pc:docMk/>
            <pc:sldMk cId="2022068300" sldId="265"/>
            <ac:cxnSpMk id="5" creationId="{1D7DB441-F85C-B698-9CEF-07B213CB847F}"/>
          </ac:cxnSpMkLst>
        </pc:cxnChg>
      </pc:sldChg>
      <pc:sldChg chg="delSp modSp add del mod">
        <pc:chgData name="Klara Jensen" userId="5e70cf2d-534e-4b57-be02-6afb43ed7e61" providerId="ADAL" clId="{413E3C62-5DBB-E94B-9826-03EC008E885E}" dt="2025-08-14T08:32:31.201" v="344" actId="2696"/>
        <pc:sldMkLst>
          <pc:docMk/>
          <pc:sldMk cId="832870010" sldId="266"/>
        </pc:sldMkLst>
        <pc:spChg chg="del mod">
          <ac:chgData name="Klara Jensen" userId="5e70cf2d-534e-4b57-be02-6afb43ed7e61" providerId="ADAL" clId="{413E3C62-5DBB-E94B-9826-03EC008E885E}" dt="2025-08-14T08:32:22.877" v="341" actId="478"/>
          <ac:spMkLst>
            <pc:docMk/>
            <pc:sldMk cId="832870010" sldId="266"/>
            <ac:spMk id="2" creationId="{ABBD37EB-4B69-731B-34E7-B47A985B7E2C}"/>
          </ac:spMkLst>
        </pc:spChg>
        <pc:spChg chg="del">
          <ac:chgData name="Klara Jensen" userId="5e70cf2d-534e-4b57-be02-6afb43ed7e61" providerId="ADAL" clId="{413E3C62-5DBB-E94B-9826-03EC008E885E}" dt="2025-08-14T08:32:29.077" v="343" actId="478"/>
          <ac:spMkLst>
            <pc:docMk/>
            <pc:sldMk cId="832870010" sldId="266"/>
            <ac:spMk id="11" creationId="{DF4488F2-488E-75D8-3C01-4034BEB9830B}"/>
          </ac:spMkLst>
        </pc:spChg>
        <pc:picChg chg="mod">
          <ac:chgData name="Klara Jensen" userId="5e70cf2d-534e-4b57-be02-6afb43ed7e61" providerId="ADAL" clId="{413E3C62-5DBB-E94B-9826-03EC008E885E}" dt="2025-08-14T08:31:34.291" v="338" actId="1076"/>
          <ac:picMkLst>
            <pc:docMk/>
            <pc:sldMk cId="832870010" sldId="266"/>
            <ac:picMk id="2050" creationId="{D28BD2DA-38AC-16AA-3DD7-2D9F4875555B}"/>
          </ac:picMkLst>
        </pc:picChg>
        <pc:cxnChg chg="del">
          <ac:chgData name="Klara Jensen" userId="5e70cf2d-534e-4b57-be02-6afb43ed7e61" providerId="ADAL" clId="{413E3C62-5DBB-E94B-9826-03EC008E885E}" dt="2025-08-14T08:32:25.365" v="342" actId="478"/>
          <ac:cxnSpMkLst>
            <pc:docMk/>
            <pc:sldMk cId="832870010" sldId="266"/>
            <ac:cxnSpMk id="5" creationId="{6F7E8160-FA11-E740-D7BB-CD31BE13D9C4}"/>
          </ac:cxnSpMkLst>
        </pc:cxnChg>
      </pc:sldChg>
      <pc:sldChg chg="modSp new mod">
        <pc:chgData name="Klara Jensen" userId="5e70cf2d-534e-4b57-be02-6afb43ed7e61" providerId="ADAL" clId="{413E3C62-5DBB-E94B-9826-03EC008E885E}" dt="2025-08-14T09:15:14.207" v="548" actId="20577"/>
        <pc:sldMkLst>
          <pc:docMk/>
          <pc:sldMk cId="2258500044" sldId="266"/>
        </pc:sldMkLst>
        <pc:spChg chg="mod">
          <ac:chgData name="Klara Jensen" userId="5e70cf2d-534e-4b57-be02-6afb43ed7e61" providerId="ADAL" clId="{413E3C62-5DBB-E94B-9826-03EC008E885E}" dt="2025-08-14T08:33:09.465" v="372" actId="20577"/>
          <ac:spMkLst>
            <pc:docMk/>
            <pc:sldMk cId="2258500044" sldId="266"/>
            <ac:spMk id="2" creationId="{E84C955D-C36D-A3E8-FE5B-3F6D6F269369}"/>
          </ac:spMkLst>
        </pc:spChg>
        <pc:spChg chg="mod">
          <ac:chgData name="Klara Jensen" userId="5e70cf2d-534e-4b57-be02-6afb43ed7e61" providerId="ADAL" clId="{413E3C62-5DBB-E94B-9826-03EC008E885E}" dt="2025-08-14T09:15:14.207" v="548" actId="20577"/>
          <ac:spMkLst>
            <pc:docMk/>
            <pc:sldMk cId="2258500044" sldId="266"/>
            <ac:spMk id="3" creationId="{094C5D6A-F911-38F7-2E4C-7E5C9D50F71C}"/>
          </ac:spMkLst>
        </pc:spChg>
      </pc:sldChg>
      <pc:sldChg chg="addSp delSp modSp add mod">
        <pc:chgData name="Klara Jensen" userId="5e70cf2d-534e-4b57-be02-6afb43ed7e61" providerId="ADAL" clId="{413E3C62-5DBB-E94B-9826-03EC008E885E}" dt="2025-08-14T08:49:11.988" v="460" actId="20577"/>
        <pc:sldMkLst>
          <pc:docMk/>
          <pc:sldMk cId="1985190021" sldId="267"/>
        </pc:sldMkLst>
        <pc:spChg chg="del">
          <ac:chgData name="Klara Jensen" userId="5e70cf2d-534e-4b57-be02-6afb43ed7e61" providerId="ADAL" clId="{413E3C62-5DBB-E94B-9826-03EC008E885E}" dt="2025-08-14T08:46:44.713" v="374" actId="478"/>
          <ac:spMkLst>
            <pc:docMk/>
            <pc:sldMk cId="1985190021" sldId="267"/>
            <ac:spMk id="2" creationId="{55C8E188-0FCA-FEF1-64E7-E997F7736DA8}"/>
          </ac:spMkLst>
        </pc:spChg>
        <pc:spChg chg="add mod">
          <ac:chgData name="Klara Jensen" userId="5e70cf2d-534e-4b57-be02-6afb43ed7e61" providerId="ADAL" clId="{413E3C62-5DBB-E94B-9826-03EC008E885E}" dt="2025-08-14T08:47:12.949" v="381" actId="1582"/>
          <ac:spMkLst>
            <pc:docMk/>
            <pc:sldMk cId="1985190021" sldId="267"/>
            <ac:spMk id="3" creationId="{E0D5627A-2C02-14DD-157A-EF2BA06B7465}"/>
          </ac:spMkLst>
        </pc:spChg>
        <pc:spChg chg="add mod">
          <ac:chgData name="Klara Jensen" userId="5e70cf2d-534e-4b57-be02-6afb43ed7e61" providerId="ADAL" clId="{413E3C62-5DBB-E94B-9826-03EC008E885E}" dt="2025-08-14T08:49:11.988" v="460" actId="20577"/>
          <ac:spMkLst>
            <pc:docMk/>
            <pc:sldMk cId="1985190021" sldId="267"/>
            <ac:spMk id="10" creationId="{7572B7CE-1B89-87B5-0836-061251107BE1}"/>
          </ac:spMkLst>
        </pc:spChg>
        <pc:spChg chg="del">
          <ac:chgData name="Klara Jensen" userId="5e70cf2d-534e-4b57-be02-6afb43ed7e61" providerId="ADAL" clId="{413E3C62-5DBB-E94B-9826-03EC008E885E}" dt="2025-08-14T08:46:50.829" v="376" actId="478"/>
          <ac:spMkLst>
            <pc:docMk/>
            <pc:sldMk cId="1985190021" sldId="267"/>
            <ac:spMk id="11" creationId="{FCF35893-C41E-9A48-2CD9-F9A420781B49}"/>
          </ac:spMkLst>
        </pc:spChg>
        <pc:cxnChg chg="del">
          <ac:chgData name="Klara Jensen" userId="5e70cf2d-534e-4b57-be02-6afb43ed7e61" providerId="ADAL" clId="{413E3C62-5DBB-E94B-9826-03EC008E885E}" dt="2025-08-14T08:46:47.609" v="375" actId="478"/>
          <ac:cxnSpMkLst>
            <pc:docMk/>
            <pc:sldMk cId="1985190021" sldId="267"/>
            <ac:cxnSpMk id="5" creationId="{9D39C688-DD61-B38A-4011-604C114D5A24}"/>
          </ac:cxnSpMkLst>
        </pc:cxnChg>
        <pc:cxnChg chg="add mod">
          <ac:chgData name="Klara Jensen" userId="5e70cf2d-534e-4b57-be02-6afb43ed7e61" providerId="ADAL" clId="{413E3C62-5DBB-E94B-9826-03EC008E885E}" dt="2025-08-14T08:49:07.145" v="459" actId="14100"/>
          <ac:cxnSpMkLst>
            <pc:docMk/>
            <pc:sldMk cId="1985190021" sldId="267"/>
            <ac:cxnSpMk id="6" creationId="{A0C32DD7-19D9-D4E1-5725-B6340AF6FBAE}"/>
          </ac:cxnSpMkLst>
        </pc:cxnChg>
      </pc:sldChg>
      <pc:sldChg chg="addSp delSp modSp new mod">
        <pc:chgData name="Klara Jensen" userId="5e70cf2d-534e-4b57-be02-6afb43ed7e61" providerId="ADAL" clId="{413E3C62-5DBB-E94B-9826-03EC008E885E}" dt="2025-08-14T09:27:53.315" v="996" actId="20577"/>
        <pc:sldMkLst>
          <pc:docMk/>
          <pc:sldMk cId="2733852382" sldId="268"/>
        </pc:sldMkLst>
        <pc:spChg chg="mod">
          <ac:chgData name="Klara Jensen" userId="5e70cf2d-534e-4b57-be02-6afb43ed7e61" providerId="ADAL" clId="{413E3C62-5DBB-E94B-9826-03EC008E885E}" dt="2025-08-14T09:15:35.332" v="568" actId="20577"/>
          <ac:spMkLst>
            <pc:docMk/>
            <pc:sldMk cId="2733852382" sldId="268"/>
            <ac:spMk id="2" creationId="{7F19F4A7-601B-7263-E50C-416BF40C62CB}"/>
          </ac:spMkLst>
        </pc:spChg>
        <pc:spChg chg="mod">
          <ac:chgData name="Klara Jensen" userId="5e70cf2d-534e-4b57-be02-6afb43ed7e61" providerId="ADAL" clId="{413E3C62-5DBB-E94B-9826-03EC008E885E}" dt="2025-08-14T09:27:53.315" v="996" actId="20577"/>
          <ac:spMkLst>
            <pc:docMk/>
            <pc:sldMk cId="2733852382" sldId="268"/>
            <ac:spMk id="3" creationId="{61C7E44E-7564-3462-FF8B-172E76EEE8D4}"/>
          </ac:spMkLst>
        </pc:spChg>
        <pc:spChg chg="add mod">
          <ac:chgData name="Klara Jensen" userId="5e70cf2d-534e-4b57-be02-6afb43ed7e61" providerId="ADAL" clId="{413E3C62-5DBB-E94B-9826-03EC008E885E}" dt="2025-08-14T09:24:54.451" v="862" actId="207"/>
          <ac:spMkLst>
            <pc:docMk/>
            <pc:sldMk cId="2733852382" sldId="268"/>
            <ac:spMk id="4" creationId="{C0278F2D-8FD6-5FF7-4743-9A26E6A2BFF4}"/>
          </ac:spMkLst>
        </pc:spChg>
        <pc:spChg chg="add del mod">
          <ac:chgData name="Klara Jensen" userId="5e70cf2d-534e-4b57-be02-6afb43ed7e61" providerId="ADAL" clId="{413E3C62-5DBB-E94B-9826-03EC008E885E}" dt="2025-08-14T09:19:37.307" v="850" actId="478"/>
          <ac:spMkLst>
            <pc:docMk/>
            <pc:sldMk cId="2733852382" sldId="268"/>
            <ac:spMk id="5" creationId="{BFE3A73E-EC1A-7E0D-27B2-2450008A12D1}"/>
          </ac:spMkLst>
        </pc:spChg>
        <pc:spChg chg="add del mod">
          <ac:chgData name="Klara Jensen" userId="5e70cf2d-534e-4b57-be02-6afb43ed7e61" providerId="ADAL" clId="{413E3C62-5DBB-E94B-9826-03EC008E885E}" dt="2025-08-14T09:19:30.941" v="847" actId="478"/>
          <ac:spMkLst>
            <pc:docMk/>
            <pc:sldMk cId="2733852382" sldId="268"/>
            <ac:spMk id="6" creationId="{347DBF30-210D-03E0-1AB3-53F41D3ABA34}"/>
          </ac:spMkLst>
        </pc:spChg>
        <pc:spChg chg="add mod">
          <ac:chgData name="Klara Jensen" userId="5e70cf2d-534e-4b57-be02-6afb43ed7e61" providerId="ADAL" clId="{413E3C62-5DBB-E94B-9826-03EC008E885E}" dt="2025-08-14T09:25:04.916" v="865" actId="207"/>
          <ac:spMkLst>
            <pc:docMk/>
            <pc:sldMk cId="2733852382" sldId="268"/>
            <ac:spMk id="7" creationId="{1A1C0F91-B1F3-CC2C-7468-E30914FB4A9E}"/>
          </ac:spMkLst>
        </pc:spChg>
        <pc:spChg chg="add mod">
          <ac:chgData name="Klara Jensen" userId="5e70cf2d-534e-4b57-be02-6afb43ed7e61" providerId="ADAL" clId="{413E3C62-5DBB-E94B-9826-03EC008E885E}" dt="2025-08-14T09:25:01.799" v="864" actId="207"/>
          <ac:spMkLst>
            <pc:docMk/>
            <pc:sldMk cId="2733852382" sldId="268"/>
            <ac:spMk id="8" creationId="{261BB54D-C1F2-4518-A320-ECFF6071E6CC}"/>
          </ac:spMkLst>
        </pc:spChg>
        <pc:spChg chg="add mod">
          <ac:chgData name="Klara Jensen" userId="5e70cf2d-534e-4b57-be02-6afb43ed7e61" providerId="ADAL" clId="{413E3C62-5DBB-E94B-9826-03EC008E885E}" dt="2025-08-14T09:24:57.482" v="863" actId="207"/>
          <ac:spMkLst>
            <pc:docMk/>
            <pc:sldMk cId="2733852382" sldId="268"/>
            <ac:spMk id="9" creationId="{01A43A3C-2A2F-F75D-8462-280287286481}"/>
          </ac:spMkLst>
        </pc:spChg>
        <pc:spChg chg="add mod">
          <ac:chgData name="Klara Jensen" userId="5e70cf2d-534e-4b57-be02-6afb43ed7e61" providerId="ADAL" clId="{413E3C62-5DBB-E94B-9826-03EC008E885E}" dt="2025-08-14T09:27:39.433" v="981" actId="1076"/>
          <ac:spMkLst>
            <pc:docMk/>
            <pc:sldMk cId="2733852382" sldId="268"/>
            <ac:spMk id="10" creationId="{E1C6C897-DFF5-D048-7D3C-6F0D48F36AA1}"/>
          </ac:spMkLst>
        </pc:spChg>
        <pc:spChg chg="add mod">
          <ac:chgData name="Klara Jensen" userId="5e70cf2d-534e-4b57-be02-6afb43ed7e61" providerId="ADAL" clId="{413E3C62-5DBB-E94B-9826-03EC008E885E}" dt="2025-08-14T09:26:19.224" v="940" actId="20577"/>
          <ac:spMkLst>
            <pc:docMk/>
            <pc:sldMk cId="2733852382" sldId="268"/>
            <ac:spMk id="11" creationId="{030088D6-F360-23DF-C7E3-181B0314EB49}"/>
          </ac:spMkLst>
        </pc:spChg>
        <pc:spChg chg="add mod">
          <ac:chgData name="Klara Jensen" userId="5e70cf2d-534e-4b57-be02-6afb43ed7e61" providerId="ADAL" clId="{413E3C62-5DBB-E94B-9826-03EC008E885E}" dt="2025-08-14T09:25:58.290" v="918" actId="20577"/>
          <ac:spMkLst>
            <pc:docMk/>
            <pc:sldMk cId="2733852382" sldId="268"/>
            <ac:spMk id="12" creationId="{36E8D0F8-C5B0-EBB6-DBBA-799DC3680199}"/>
          </ac:spMkLst>
        </pc:spChg>
        <pc:spChg chg="add mod">
          <ac:chgData name="Klara Jensen" userId="5e70cf2d-534e-4b57-be02-6afb43ed7e61" providerId="ADAL" clId="{413E3C62-5DBB-E94B-9826-03EC008E885E}" dt="2025-08-14T09:26:05.866" v="919" actId="1076"/>
          <ac:spMkLst>
            <pc:docMk/>
            <pc:sldMk cId="2733852382" sldId="268"/>
            <ac:spMk id="13" creationId="{7AC916E2-F91D-3DAA-2721-079AF8AB17FB}"/>
          </ac:spMkLst>
        </pc:spChg>
        <pc:spChg chg="add mod">
          <ac:chgData name="Klara Jensen" userId="5e70cf2d-534e-4b57-be02-6afb43ed7e61" providerId="ADAL" clId="{413E3C62-5DBB-E94B-9826-03EC008E885E}" dt="2025-08-14T09:27:16.083" v="952" actId="1076"/>
          <ac:spMkLst>
            <pc:docMk/>
            <pc:sldMk cId="2733852382" sldId="268"/>
            <ac:spMk id="14" creationId="{74057422-3663-C49C-D930-F9BEA37BFFE1}"/>
          </ac:spMkLst>
        </pc:spChg>
        <pc:spChg chg="add mod">
          <ac:chgData name="Klara Jensen" userId="5e70cf2d-534e-4b57-be02-6afb43ed7e61" providerId="ADAL" clId="{413E3C62-5DBB-E94B-9826-03EC008E885E}" dt="2025-08-14T09:27:33.099" v="974" actId="1076"/>
          <ac:spMkLst>
            <pc:docMk/>
            <pc:sldMk cId="2733852382" sldId="268"/>
            <ac:spMk id="15" creationId="{7435B4E0-E008-9215-6AC1-9C77C2E3F58A}"/>
          </ac:spMkLst>
        </pc:spChg>
      </pc:sldChg>
    </pc:docChg>
  </pc:docChgLst>
  <pc:docChgLst>
    <pc:chgData name="Klara Jensen" userId="5e70cf2d-534e-4b57-be02-6afb43ed7e61" providerId="ADAL" clId="{8625A34D-9A48-C444-A2E3-6AB4502F0588}"/>
    <pc:docChg chg="custSel addSld delSld modSld">
      <pc:chgData name="Klara Jensen" userId="5e70cf2d-534e-4b57-be02-6afb43ed7e61" providerId="ADAL" clId="{8625A34D-9A48-C444-A2E3-6AB4502F0588}" dt="2024-08-13T15:00:09.662" v="623" actId="20577"/>
      <pc:docMkLst>
        <pc:docMk/>
      </pc:docMkLst>
      <pc:sldChg chg="modSp mod">
        <pc:chgData name="Klara Jensen" userId="5e70cf2d-534e-4b57-be02-6afb43ed7e61" providerId="ADAL" clId="{8625A34D-9A48-C444-A2E3-6AB4502F0588}" dt="2024-08-13T14:45:53.779" v="5" actId="20577"/>
        <pc:sldMkLst>
          <pc:docMk/>
          <pc:sldMk cId="3225055951" sldId="257"/>
        </pc:sldMkLst>
      </pc:sldChg>
      <pc:sldChg chg="addSp delSp modSp add del mod">
        <pc:chgData name="Klara Jensen" userId="5e70cf2d-534e-4b57-be02-6afb43ed7e61" providerId="ADAL" clId="{8625A34D-9A48-C444-A2E3-6AB4502F0588}" dt="2024-08-13T14:44:48.666" v="3"/>
        <pc:sldMkLst>
          <pc:docMk/>
          <pc:sldMk cId="3635978188" sldId="258"/>
        </pc:sldMkLst>
      </pc:sldChg>
      <pc:sldChg chg="addSp modSp new mod">
        <pc:chgData name="Klara Jensen" userId="5e70cf2d-534e-4b57-be02-6afb43ed7e61" providerId="ADAL" clId="{8625A34D-9A48-C444-A2E3-6AB4502F0588}" dt="2024-08-13T14:52:20.042" v="79" actId="1076"/>
        <pc:sldMkLst>
          <pc:docMk/>
          <pc:sldMk cId="1401790418" sldId="259"/>
        </pc:sldMkLst>
      </pc:sldChg>
      <pc:sldChg chg="modSp new mod">
        <pc:chgData name="Klara Jensen" userId="5e70cf2d-534e-4b57-be02-6afb43ed7e61" providerId="ADAL" clId="{8625A34D-9A48-C444-A2E3-6AB4502F0588}" dt="2024-08-13T14:53:56.268" v="270" actId="20577"/>
        <pc:sldMkLst>
          <pc:docMk/>
          <pc:sldMk cId="707114794" sldId="260"/>
        </pc:sldMkLst>
      </pc:sldChg>
      <pc:sldChg chg="modSp new mod">
        <pc:chgData name="Klara Jensen" userId="5e70cf2d-534e-4b57-be02-6afb43ed7e61" providerId="ADAL" clId="{8625A34D-9A48-C444-A2E3-6AB4502F0588}" dt="2024-08-13T15:00:09.662" v="623" actId="20577"/>
        <pc:sldMkLst>
          <pc:docMk/>
          <pc:sldMk cId="1265554181" sldId="261"/>
        </pc:sldMkLst>
      </pc:sldChg>
      <pc:sldChg chg="modSp new mod modAnim">
        <pc:chgData name="Klara Jensen" userId="5e70cf2d-534e-4b57-be02-6afb43ed7e61" providerId="ADAL" clId="{8625A34D-9A48-C444-A2E3-6AB4502F0588}" dt="2024-08-13T14:59:29.525" v="539"/>
        <pc:sldMkLst>
          <pc:docMk/>
          <pc:sldMk cId="1016681940" sldId="262"/>
        </pc:sldMkLst>
      </pc:sldChg>
      <pc:sldChg chg="del">
        <pc:chgData name="Klara Jensen" userId="5e70cf2d-534e-4b57-be02-6afb43ed7e61" providerId="ADAL" clId="{8625A34D-9A48-C444-A2E3-6AB4502F0588}" dt="2024-08-13T14:45:49.546" v="4" actId="2696"/>
        <pc:sldMkLst>
          <pc:docMk/>
          <pc:sldMk cId="3047124017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26C38-0FB9-4B91-D1EE-955327BAE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5F27E70-7506-31C9-E368-16E3C3F7A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9BE6F1-7978-7D7A-F551-177B4486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F8BD4C8-BC3F-02A1-6BAB-CC524B15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19A45C-E08D-FE82-7C07-CB509DAA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89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DC303-9E06-7218-FB4D-7F2C6F2A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6A3778B-0682-E1EC-410F-60C182099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36D1AC9-1C22-B703-7681-D7596374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AB2E35-264D-A0FE-6966-5846EBC89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F3B330-6319-1E72-66CE-E4571A1C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211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E964E5-D0CF-DC7C-92A8-307DFF4F2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42D659B-3721-1BFB-EABA-2720E0D19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7CD0A7-0607-97D0-3EAC-69F60605F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85C5FC-1F3E-14A3-FAAF-27C27E08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EAA4A5-B5AE-8269-E9D8-5BA3E9F5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56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904FC-2960-5483-F711-1CACF4CA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6284BF-BAB9-3F7E-3603-23DD216A3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6DD495-C03E-FB5D-8C2B-DA5B318E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4842245-A2DC-89DF-F874-23A2CB34F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19CAF3-22D4-2397-B256-39EEEFED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13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7016C-4D8C-8689-0B6E-7771044C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8CF066E-2CDB-7C1F-D842-15B603D66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D3CBBC-D40C-C0C5-3760-81AEB317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8D4019-0500-E7F6-A2D6-4D5165410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A1EF7CF-DF33-E75D-773E-82B95FA8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023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9EA06-FE75-6AC1-4F28-DBC29D8D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CD5EAD-6CFA-E0CA-8FF0-E4A236BFC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7BB6C18-7239-03F8-E053-F25091279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4884EC-D701-2A36-E38A-0014D9C0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AFDDF4C-A42F-85B4-C331-0162D575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5880E1C-E81C-DDB3-22E8-063A0B76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60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F4045-E2C0-011C-DF16-6D580E57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4BF02D-EADA-9725-B3BC-B23E4E105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8BB9E6-6759-BE79-3A16-16A76B268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EB3EE77-0382-1693-9782-142F6B828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35782F-38DA-E209-9909-F755DAA957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7C74114-9F44-2D2A-A9E7-731CEE27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7341022-5F8D-0C0F-72B0-DDBC2A83A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F8E0A57-48BC-EDB0-C322-2B90E651D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36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9049F-1890-738B-074E-D8A1F942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13C8529-6269-9E90-71CF-4325406E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0293331-36BC-5867-97EA-05A3E61A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84A4ABB-1E92-A673-C251-754FD2DD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86A263D-55F2-CC4F-86C3-57090CC1B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3AD36B6-D45E-C8A6-F41D-CE81B74D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C4B844-778F-CB91-6F10-AE1D8C6A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6988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EF90D-C9AC-AF9E-7C6F-2DBB5A9C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42C43F-9FBA-D8EE-0FEF-8D8E5566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3D978E7-942C-A360-F4AE-A8E4E6B2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5884C11-04DA-DB92-4A19-8EBA5F11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A49AE05-3203-B947-64F6-142A507C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D556C6-9C11-CE46-2FC4-4A30C780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12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0EA61-A568-8AD9-DA79-810233DB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819EA60-07B9-9482-5738-376BE7490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8DBECF9-1130-315C-48CE-5618905AE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6EDAE24-EBF9-6A12-E2B0-7089D875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B2E7FEB-3D56-C98B-0A34-2E713B03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9AF23AA-0143-DE9B-DC34-73BDC389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82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3755C53-A02A-929B-D63C-5323C597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C2FE3C-B3E4-0F83-9365-3DDC978FB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19C157-8F8D-746D-D891-C038AF049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569-1390-074B-A964-E9D8EEDD62E7}" type="datetimeFigureOut">
              <a:rPr lang="da-DK" smtClean="0"/>
              <a:t>14.08.2025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555413-6CB5-B081-361B-B53E327AD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471B9C-AA54-2BAD-9534-A17D16A82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09F1B-7370-8147-8184-9154AECE15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71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B366-F3B4-7710-E74A-ACF33B9831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Celler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C2FFFAA-F910-D05E-3124-721DC6B9E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99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9F4A7-601B-7263-E50C-416BF40C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Cellens bestanddele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C7E44E-7564-3462-FF8B-172E76EEE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Skriv alle begreber fra skemaet på hver sin seddel.</a:t>
            </a:r>
          </a:p>
          <a:p>
            <a:r>
              <a:rPr lang="da-DK" dirty="0"/>
              <a:t>På en whiteboard-tavle tegnes fire celler (se nedenfor)</a:t>
            </a:r>
          </a:p>
          <a:p>
            <a:r>
              <a:rPr lang="da-DK" dirty="0"/>
              <a:t>I skiftes til at trække en seddel i gruppen:</a:t>
            </a:r>
          </a:p>
          <a:p>
            <a:pPr lvl="1"/>
            <a:r>
              <a:rPr lang="da-DK" dirty="0"/>
              <a:t>Forklar i fællesskab begrebets funktion.</a:t>
            </a:r>
          </a:p>
          <a:p>
            <a:pPr lvl="1"/>
            <a:r>
              <a:rPr lang="da-DK" dirty="0"/>
              <a:t>Tegn begrebet i de celler, hvor der findes.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0278F2D-8FD6-5FF7-4743-9A26E6A2BFF4}"/>
              </a:ext>
            </a:extLst>
          </p:cNvPr>
          <p:cNvSpPr/>
          <p:nvPr/>
        </p:nvSpPr>
        <p:spPr>
          <a:xfrm>
            <a:off x="633222" y="5179410"/>
            <a:ext cx="2267712" cy="1219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A1C0F91-B1F3-CC2C-7468-E30914FB4A9E}"/>
              </a:ext>
            </a:extLst>
          </p:cNvPr>
          <p:cNvSpPr/>
          <p:nvPr/>
        </p:nvSpPr>
        <p:spPr>
          <a:xfrm>
            <a:off x="9640824" y="5179410"/>
            <a:ext cx="2267712" cy="1219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61BB54D-C1F2-4518-A320-ECFF6071E6CC}"/>
              </a:ext>
            </a:extLst>
          </p:cNvPr>
          <p:cNvSpPr/>
          <p:nvPr/>
        </p:nvSpPr>
        <p:spPr>
          <a:xfrm>
            <a:off x="6648450" y="5179410"/>
            <a:ext cx="2267712" cy="1219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1A43A3C-2A2F-F75D-8462-280287286481}"/>
              </a:ext>
            </a:extLst>
          </p:cNvPr>
          <p:cNvSpPr/>
          <p:nvPr/>
        </p:nvSpPr>
        <p:spPr>
          <a:xfrm>
            <a:off x="3656076" y="5179410"/>
            <a:ext cx="2267712" cy="12192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1C6C897-DFF5-D048-7D3C-6F0D48F36AA1}"/>
              </a:ext>
            </a:extLst>
          </p:cNvPr>
          <p:cNvSpPr txBox="1"/>
          <p:nvPr/>
        </p:nvSpPr>
        <p:spPr>
          <a:xfrm>
            <a:off x="995934" y="46751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Prokaryot celle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30088D6-F360-23DF-C7E3-181B0314EB49}"/>
              </a:ext>
            </a:extLst>
          </p:cNvPr>
          <p:cNvSpPr txBox="1"/>
          <p:nvPr/>
        </p:nvSpPr>
        <p:spPr>
          <a:xfrm>
            <a:off x="10059924" y="46751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Svampecelle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6E8D0F8-C5B0-EBB6-DBBA-799DC3680199}"/>
              </a:ext>
            </a:extLst>
          </p:cNvPr>
          <p:cNvSpPr txBox="1"/>
          <p:nvPr/>
        </p:nvSpPr>
        <p:spPr>
          <a:xfrm>
            <a:off x="4235958" y="46751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Plantecelle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7AC916E2-F91D-3DAA-2721-079AF8AB17FB}"/>
              </a:ext>
            </a:extLst>
          </p:cNvPr>
          <p:cNvSpPr txBox="1"/>
          <p:nvPr/>
        </p:nvSpPr>
        <p:spPr>
          <a:xfrm>
            <a:off x="7223760" y="467514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Dyrecelle</a:t>
            </a:r>
          </a:p>
        </p:txBody>
      </p:sp>
      <p:sp>
        <p:nvSpPr>
          <p:cNvPr id="14" name="Højre klammeparentes 13">
            <a:extLst>
              <a:ext uri="{FF2B5EF4-FFF2-40B4-BE49-F238E27FC236}">
                <a16:creationId xmlns:a16="http://schemas.microsoft.com/office/drawing/2014/main" id="{74057422-3663-C49C-D930-F9BEA37BFFE1}"/>
              </a:ext>
            </a:extLst>
          </p:cNvPr>
          <p:cNvSpPr/>
          <p:nvPr/>
        </p:nvSpPr>
        <p:spPr>
          <a:xfrm rot="16200000">
            <a:off x="7427134" y="1070229"/>
            <a:ext cx="643509" cy="7209823"/>
          </a:xfrm>
          <a:prstGeom prst="rightBrace">
            <a:avLst>
              <a:gd name="adj1" fmla="val 8333"/>
              <a:gd name="adj2" fmla="val 50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435B4E0-E008-9215-6AC1-9C77C2E3F58A}"/>
              </a:ext>
            </a:extLst>
          </p:cNvPr>
          <p:cNvSpPr txBox="1"/>
          <p:nvPr/>
        </p:nvSpPr>
        <p:spPr>
          <a:xfrm>
            <a:off x="7126224" y="3960265"/>
            <a:ext cx="169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Eukaryot celle</a:t>
            </a:r>
          </a:p>
        </p:txBody>
      </p:sp>
    </p:spTree>
    <p:extLst>
      <p:ext uri="{BB962C8B-B14F-4D97-AF65-F5344CB8AC3E}">
        <p14:creationId xmlns:p14="http://schemas.microsoft.com/office/powerpoint/2010/main" val="273385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9B729-46AC-5951-3400-5947AB57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094D47-B459-776B-A34B-CFD7315AF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Hvad lærte vi sidst?</a:t>
            </a:r>
          </a:p>
          <a:p>
            <a:r>
              <a:rPr lang="da-DK" dirty="0"/>
              <a:t>Overblik over celletyper og cellers bestanddele.</a:t>
            </a:r>
          </a:p>
          <a:p>
            <a:r>
              <a:rPr lang="da-DK" dirty="0"/>
              <a:t>Træning af begreber</a:t>
            </a:r>
          </a:p>
        </p:txBody>
      </p:sp>
    </p:spTree>
    <p:extLst>
      <p:ext uri="{BB962C8B-B14F-4D97-AF65-F5344CB8AC3E}">
        <p14:creationId xmlns:p14="http://schemas.microsoft.com/office/powerpoint/2010/main" val="322505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C5868-EBB4-4E26-4FFC-6F896000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Lav et mindmap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FE0FA3-EAC5-6D10-3D20-C7D77C3E3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04FF260-01EC-4D0B-DA9C-1E68B6438640}"/>
              </a:ext>
            </a:extLst>
          </p:cNvPr>
          <p:cNvSpPr/>
          <p:nvPr/>
        </p:nvSpPr>
        <p:spPr>
          <a:xfrm>
            <a:off x="3031958" y="3140242"/>
            <a:ext cx="5257800" cy="133550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560AC5B-5ED9-A3CB-A5FD-C17FFA2659BE}"/>
              </a:ext>
            </a:extLst>
          </p:cNvPr>
          <p:cNvSpPr txBox="1"/>
          <p:nvPr/>
        </p:nvSpPr>
        <p:spPr>
          <a:xfrm>
            <a:off x="4331369" y="3577162"/>
            <a:ext cx="3958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Hvad lærte vi sidst?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3E13988C-A93E-E643-59EA-AA4D4607B1BC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2454442" y="2671011"/>
            <a:ext cx="1347503" cy="6648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6EAB2954-B8CC-C3EE-02A6-091CE35CF4BA}"/>
              </a:ext>
            </a:extLst>
          </p:cNvPr>
          <p:cNvCxnSpPr>
            <a:stCxn id="4" idx="4"/>
          </p:cNvCxnSpPr>
          <p:nvPr/>
        </p:nvCxnSpPr>
        <p:spPr>
          <a:xfrm>
            <a:off x="5660858" y="4475747"/>
            <a:ext cx="102268" cy="7940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A17EE167-0065-8411-2155-8F050B4990F8}"/>
              </a:ext>
            </a:extLst>
          </p:cNvPr>
          <p:cNvSpPr/>
          <p:nvPr/>
        </p:nvSpPr>
        <p:spPr>
          <a:xfrm>
            <a:off x="1034716" y="1825625"/>
            <a:ext cx="2466473" cy="8453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79A58A9-05F7-CBC8-05DD-D296D1C3705B}"/>
              </a:ext>
            </a:extLst>
          </p:cNvPr>
          <p:cNvSpPr/>
          <p:nvPr/>
        </p:nvSpPr>
        <p:spPr>
          <a:xfrm>
            <a:off x="4736431" y="5252355"/>
            <a:ext cx="2719137" cy="79408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79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96758-9688-E06F-CFDA-C06D4871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To hovedtyper af celler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9DD10FE-CA7B-B0A4-53F5-AA91816A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2258"/>
            <a:ext cx="5157787" cy="823912"/>
          </a:xfrm>
        </p:spPr>
        <p:txBody>
          <a:bodyPr/>
          <a:lstStyle/>
          <a:p>
            <a:r>
              <a:rPr lang="da-DK" dirty="0"/>
              <a:t>Prokaryote celler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906E609-B75A-C20D-4491-55B85C481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58461"/>
            <a:ext cx="5157787" cy="3684588"/>
          </a:xfrm>
        </p:spPr>
        <p:txBody>
          <a:bodyPr/>
          <a:lstStyle/>
          <a:p>
            <a:r>
              <a:rPr lang="da-DK" dirty="0"/>
              <a:t>Prokaryot betyder ‘før kerne’.</a:t>
            </a:r>
          </a:p>
          <a:p>
            <a:r>
              <a:rPr lang="da-DK" dirty="0"/>
              <a:t>Har ingen cellekerne.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45981C28-4367-25C7-4413-BD02DF54C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2258"/>
            <a:ext cx="5183188" cy="823912"/>
          </a:xfrm>
        </p:spPr>
        <p:txBody>
          <a:bodyPr/>
          <a:lstStyle/>
          <a:p>
            <a:r>
              <a:rPr lang="da-DK" dirty="0"/>
              <a:t>Eukaryote celler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0292040E-0044-EECD-CE6D-28E91B5E3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2084" y="2158461"/>
            <a:ext cx="5183188" cy="3684588"/>
          </a:xfrm>
        </p:spPr>
        <p:txBody>
          <a:bodyPr/>
          <a:lstStyle/>
          <a:p>
            <a:r>
              <a:rPr lang="da-DK" dirty="0"/>
              <a:t>Eukaryot betyder ‘ægte kerne’.</a:t>
            </a:r>
          </a:p>
          <a:p>
            <a:r>
              <a:rPr lang="da-DK" dirty="0"/>
              <a:t>Har cellekerne med kromosomer (DNA) indeni.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79227F4-8777-E2AD-95E3-AC99947F5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36" y="3407613"/>
            <a:ext cx="3392360" cy="30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7FFC0947-F017-F4FA-132B-B6D8F9AB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62" y="3616261"/>
            <a:ext cx="3537306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1177949-AE52-7751-96DB-7658661D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Livets træ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BFB33F1-20A3-2710-9979-67442C523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Derfor bør vi interessere os for biodiversiteten hos mikroberne">
            <a:extLst>
              <a:ext uri="{FF2B5EF4-FFF2-40B4-BE49-F238E27FC236}">
                <a16:creationId xmlns:a16="http://schemas.microsoft.com/office/drawing/2014/main" id="{F796A9F9-E50E-BEF9-F32B-7EFEEA84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90688"/>
            <a:ext cx="8940799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4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73DAB-E3DE-A7A9-1E6C-48BD8C68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5E31693-20B9-3EEE-DAAF-C3CEF274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Livets træ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F0BA34F8-5D63-7542-0891-781312FE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Derfor bør vi interessere os for biodiversiteten hos mikroberne">
            <a:extLst>
              <a:ext uri="{FF2B5EF4-FFF2-40B4-BE49-F238E27FC236}">
                <a16:creationId xmlns:a16="http://schemas.microsoft.com/office/drawing/2014/main" id="{EB9E3BC5-376A-531A-8372-6F4955FB7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90688"/>
            <a:ext cx="8940799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0E96A135-A05E-66FE-DAE8-0ABBF4D73196}"/>
              </a:ext>
            </a:extLst>
          </p:cNvPr>
          <p:cNvSpPr/>
          <p:nvPr/>
        </p:nvSpPr>
        <p:spPr>
          <a:xfrm>
            <a:off x="1207008" y="1584960"/>
            <a:ext cx="6456535" cy="40175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D7DB441-F85C-B698-9CEF-07B213CB847F}"/>
              </a:ext>
            </a:extLst>
          </p:cNvPr>
          <p:cNvCxnSpPr>
            <a:cxnSpLocks/>
          </p:cNvCxnSpPr>
          <p:nvPr/>
        </p:nvCxnSpPr>
        <p:spPr>
          <a:xfrm flipV="1">
            <a:off x="1625600" y="5128451"/>
            <a:ext cx="681737" cy="6627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4DA938CE-9CB8-2627-4306-FF2BE0B187EB}"/>
              </a:ext>
            </a:extLst>
          </p:cNvPr>
          <p:cNvSpPr txBox="1"/>
          <p:nvPr/>
        </p:nvSpPr>
        <p:spPr>
          <a:xfrm>
            <a:off x="304800" y="5791200"/>
            <a:ext cx="224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Prokaryote</a:t>
            </a:r>
          </a:p>
        </p:txBody>
      </p:sp>
    </p:spTree>
    <p:extLst>
      <p:ext uri="{BB962C8B-B14F-4D97-AF65-F5344CB8AC3E}">
        <p14:creationId xmlns:p14="http://schemas.microsoft.com/office/powerpoint/2010/main" val="202206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124D9-FECD-94F0-2C0F-86E3AA79E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E5AAF0A-0B58-8968-AF91-01C7BC09B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Livets træ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A64A0665-973B-5C17-204D-7ECC7F23E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Derfor bør vi interessere os for biodiversiteten hos mikroberne">
            <a:extLst>
              <a:ext uri="{FF2B5EF4-FFF2-40B4-BE49-F238E27FC236}">
                <a16:creationId xmlns:a16="http://schemas.microsoft.com/office/drawing/2014/main" id="{F2F4C954-8D49-A0EA-C16A-268D582A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90688"/>
            <a:ext cx="8940799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0D5627A-2C02-14DD-157A-EF2BA06B7465}"/>
              </a:ext>
            </a:extLst>
          </p:cNvPr>
          <p:cNvSpPr/>
          <p:nvPr/>
        </p:nvSpPr>
        <p:spPr>
          <a:xfrm>
            <a:off x="9083040" y="2023872"/>
            <a:ext cx="1792224" cy="20360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A0C32DD7-19D9-D4E1-5725-B6340AF6FBAE}"/>
              </a:ext>
            </a:extLst>
          </p:cNvPr>
          <p:cNvCxnSpPr>
            <a:cxnSpLocks/>
          </p:cNvCxnSpPr>
          <p:nvPr/>
        </p:nvCxnSpPr>
        <p:spPr>
          <a:xfrm flipH="1" flipV="1">
            <a:off x="10528045" y="3964718"/>
            <a:ext cx="38354" cy="8680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7572B7CE-1B89-87B5-0836-061251107BE1}"/>
              </a:ext>
            </a:extLst>
          </p:cNvPr>
          <p:cNvSpPr txBox="1"/>
          <p:nvPr/>
        </p:nvSpPr>
        <p:spPr>
          <a:xfrm>
            <a:off x="9981437" y="4832794"/>
            <a:ext cx="2253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Bemærk:</a:t>
            </a:r>
          </a:p>
          <a:p>
            <a:r>
              <a:rPr lang="da-DK" sz="2000" dirty="0"/>
              <a:t>Dyr, svampe og planter er opbygget af eukaryote celler.</a:t>
            </a:r>
          </a:p>
        </p:txBody>
      </p:sp>
    </p:spTree>
    <p:extLst>
      <p:ext uri="{BB962C8B-B14F-4D97-AF65-F5344CB8AC3E}">
        <p14:creationId xmlns:p14="http://schemas.microsoft.com/office/powerpoint/2010/main" val="198519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C955D-C36D-A3E8-FE5B-3F6D6F26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Cellens bestanddele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4C5D6A-F911-38F7-2E4C-7E5C9D50F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Læs s. 14-16 i bogen, og løs undervejs opgave 1-2 på arbejdsarket.</a:t>
            </a:r>
          </a:p>
        </p:txBody>
      </p:sp>
    </p:spTree>
    <p:extLst>
      <p:ext uri="{BB962C8B-B14F-4D97-AF65-F5344CB8AC3E}">
        <p14:creationId xmlns:p14="http://schemas.microsoft.com/office/powerpoint/2010/main" val="225850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DEDCA-51EA-C67C-ADEE-3AEB22F4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Træning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C9617F-ADA1-DA9E-23A7-DB091C494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Lav kryds og tværs uden hjælp fra noter eller bog.</a:t>
            </a:r>
          </a:p>
        </p:txBody>
      </p:sp>
    </p:spTree>
    <p:extLst>
      <p:ext uri="{BB962C8B-B14F-4D97-AF65-F5344CB8AC3E}">
        <p14:creationId xmlns:p14="http://schemas.microsoft.com/office/powerpoint/2010/main" val="126555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162</Words>
  <Application>Microsoft Macintosh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Celler</vt:lpstr>
      <vt:lpstr>Plan</vt:lpstr>
      <vt:lpstr>Lav et mindmap</vt:lpstr>
      <vt:lpstr>To hovedtyper af celler</vt:lpstr>
      <vt:lpstr>Livets træ</vt:lpstr>
      <vt:lpstr>Livets træ</vt:lpstr>
      <vt:lpstr>Livets træ</vt:lpstr>
      <vt:lpstr>Cellens bestanddele</vt:lpstr>
      <vt:lpstr>Træning</vt:lpstr>
      <vt:lpstr>Cellens bestanddele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Celler</dc:title>
  <dc:creator>Klara Jensen</dc:creator>
  <cp:lastModifiedBy>Klara Jensen</cp:lastModifiedBy>
  <cp:revision>1</cp:revision>
  <dcterms:created xsi:type="dcterms:W3CDTF">2023-08-14T12:08:53Z</dcterms:created>
  <dcterms:modified xsi:type="dcterms:W3CDTF">2025-08-14T16:19:33Z</dcterms:modified>
</cp:coreProperties>
</file>