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59" r:id="rId7"/>
    <p:sldId id="265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265178-0766-9440-843D-AB1A1B8F50D7}" v="1" dt="2025-08-18T06:48:54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5730"/>
  </p:normalViewPr>
  <p:slideViewPr>
    <p:cSldViewPr snapToGrid="0">
      <p:cViewPr varScale="1">
        <p:scale>
          <a:sx n="106" d="100"/>
          <a:sy n="106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4270BF03-B16E-B64E-9A2A-B9164C4E02D0}"/>
    <pc:docChg chg="addSld delSld modSld sldOrd">
      <pc:chgData name="Klara Jensen" userId="5e70cf2d-534e-4b57-be02-6afb43ed7e61" providerId="ADAL" clId="{4270BF03-B16E-B64E-9A2A-B9164C4E02D0}" dt="2024-08-20T10:15:56.442" v="33" actId="20578"/>
      <pc:docMkLst>
        <pc:docMk/>
      </pc:docMkLst>
      <pc:sldChg chg="ord">
        <pc:chgData name="Klara Jensen" userId="5e70cf2d-534e-4b57-be02-6afb43ed7e61" providerId="ADAL" clId="{4270BF03-B16E-B64E-9A2A-B9164C4E02D0}" dt="2024-08-20T10:15:56.442" v="33" actId="20578"/>
        <pc:sldMkLst>
          <pc:docMk/>
          <pc:sldMk cId="3290013553" sldId="258"/>
        </pc:sldMkLst>
      </pc:sldChg>
      <pc:sldChg chg="modSp add del mod ord">
        <pc:chgData name="Klara Jensen" userId="5e70cf2d-534e-4b57-be02-6afb43ed7e61" providerId="ADAL" clId="{4270BF03-B16E-B64E-9A2A-B9164C4E02D0}" dt="2024-08-19T15:32:45.534" v="32" actId="20578"/>
        <pc:sldMkLst>
          <pc:docMk/>
          <pc:sldMk cId="3635978188" sldId="265"/>
        </pc:sldMkLst>
      </pc:sldChg>
    </pc:docChg>
  </pc:docChgLst>
  <pc:docChgLst>
    <pc:chgData name="Klara Jensen" userId="5e70cf2d-534e-4b57-be02-6afb43ed7e61" providerId="ADAL" clId="{29931CD9-A2B6-2F4F-A8CD-636E8BF9BACB}"/>
    <pc:docChg chg="custSel addSld delSld modSld sldOrd">
      <pc:chgData name="Klara Jensen" userId="5e70cf2d-534e-4b57-be02-6afb43ed7e61" providerId="ADAL" clId="{29931CD9-A2B6-2F4F-A8CD-636E8BF9BACB}" dt="2023-08-16T15:11:26.516" v="94"/>
      <pc:docMkLst>
        <pc:docMk/>
      </pc:docMkLst>
      <pc:sldChg chg="modSp mod">
        <pc:chgData name="Klara Jensen" userId="5e70cf2d-534e-4b57-be02-6afb43ed7e61" providerId="ADAL" clId="{29931CD9-A2B6-2F4F-A8CD-636E8BF9BACB}" dt="2023-08-16T14:56:23.529" v="31" actId="20577"/>
        <pc:sldMkLst>
          <pc:docMk/>
          <pc:sldMk cId="3323898416" sldId="257"/>
        </pc:sldMkLst>
      </pc:sldChg>
      <pc:sldChg chg="addSp delSp modSp mod">
        <pc:chgData name="Klara Jensen" userId="5e70cf2d-534e-4b57-be02-6afb43ed7e61" providerId="ADAL" clId="{29931CD9-A2B6-2F4F-A8CD-636E8BF9BACB}" dt="2023-08-16T15:11:12.150" v="93" actId="478"/>
        <pc:sldMkLst>
          <pc:docMk/>
          <pc:sldMk cId="3290013553" sldId="258"/>
        </pc:sldMkLst>
      </pc:sldChg>
      <pc:sldChg chg="ord">
        <pc:chgData name="Klara Jensen" userId="5e70cf2d-534e-4b57-be02-6afb43ed7e61" providerId="ADAL" clId="{29931CD9-A2B6-2F4F-A8CD-636E8BF9BACB}" dt="2023-08-16T14:56:34.597" v="33" actId="20578"/>
        <pc:sldMkLst>
          <pc:docMk/>
          <pc:sldMk cId="3427275700" sldId="259"/>
        </pc:sldMkLst>
      </pc:sldChg>
      <pc:sldChg chg="ord">
        <pc:chgData name="Klara Jensen" userId="5e70cf2d-534e-4b57-be02-6afb43ed7e61" providerId="ADAL" clId="{29931CD9-A2B6-2F4F-A8CD-636E8BF9BACB}" dt="2023-08-16T14:56:30.785" v="32" actId="20578"/>
        <pc:sldMkLst>
          <pc:docMk/>
          <pc:sldMk cId="406240546" sldId="260"/>
        </pc:sldMkLst>
      </pc:sldChg>
      <pc:sldChg chg="del">
        <pc:chgData name="Klara Jensen" userId="5e70cf2d-534e-4b57-be02-6afb43ed7e61" providerId="ADAL" clId="{29931CD9-A2B6-2F4F-A8CD-636E8BF9BACB}" dt="2023-08-16T15:10:13.420" v="89" actId="2696"/>
        <pc:sldMkLst>
          <pc:docMk/>
          <pc:sldMk cId="3635978188" sldId="262"/>
        </pc:sldMkLst>
      </pc:sldChg>
      <pc:sldChg chg="modSp new mod">
        <pc:chgData name="Klara Jensen" userId="5e70cf2d-534e-4b57-be02-6afb43ed7e61" providerId="ADAL" clId="{29931CD9-A2B6-2F4F-A8CD-636E8BF9BACB}" dt="2023-08-16T15:02:27.737" v="88" actId="20577"/>
        <pc:sldMkLst>
          <pc:docMk/>
          <pc:sldMk cId="3956647753" sldId="264"/>
        </pc:sldMkLst>
      </pc:sldChg>
      <pc:sldChg chg="add">
        <pc:chgData name="Klara Jensen" userId="5e70cf2d-534e-4b57-be02-6afb43ed7e61" providerId="ADAL" clId="{29931CD9-A2B6-2F4F-A8CD-636E8BF9BACB}" dt="2023-08-16T15:11:26.516" v="94"/>
        <pc:sldMkLst>
          <pc:docMk/>
          <pc:sldMk cId="3635978188" sldId="265"/>
        </pc:sldMkLst>
      </pc:sldChg>
    </pc:docChg>
  </pc:docChgLst>
  <pc:docChgLst>
    <pc:chgData name="Klara Jensen" userId="5e70cf2d-534e-4b57-be02-6afb43ed7e61" providerId="ADAL" clId="{86265178-0766-9440-843D-AB1A1B8F50D7}"/>
    <pc:docChg chg="custSel addSld delSld modSld">
      <pc:chgData name="Klara Jensen" userId="5e70cf2d-534e-4b57-be02-6afb43ed7e61" providerId="ADAL" clId="{86265178-0766-9440-843D-AB1A1B8F50D7}" dt="2025-08-18T06:48:57.641" v="214" actId="5793"/>
      <pc:docMkLst>
        <pc:docMk/>
      </pc:docMkLst>
      <pc:sldChg chg="modSp mod">
        <pc:chgData name="Klara Jensen" userId="5e70cf2d-534e-4b57-be02-6afb43ed7e61" providerId="ADAL" clId="{86265178-0766-9440-843D-AB1A1B8F50D7}" dt="2025-08-18T06:48:57.641" v="214" actId="5793"/>
        <pc:sldMkLst>
          <pc:docMk/>
          <pc:sldMk cId="3323898416" sldId="257"/>
        </pc:sldMkLst>
        <pc:spChg chg="mod">
          <ac:chgData name="Klara Jensen" userId="5e70cf2d-534e-4b57-be02-6afb43ed7e61" providerId="ADAL" clId="{86265178-0766-9440-843D-AB1A1B8F50D7}" dt="2025-08-18T06:48:57.641" v="214" actId="5793"/>
          <ac:spMkLst>
            <pc:docMk/>
            <pc:sldMk cId="3323898416" sldId="257"/>
            <ac:spMk id="3" creationId="{D7A7BC34-E409-52A0-72B9-0C09901A8191}"/>
          </ac:spMkLst>
        </pc:spChg>
      </pc:sldChg>
      <pc:sldChg chg="del">
        <pc:chgData name="Klara Jensen" userId="5e70cf2d-534e-4b57-be02-6afb43ed7e61" providerId="ADAL" clId="{86265178-0766-9440-843D-AB1A1B8F50D7}" dt="2025-08-15T09:00:37.032" v="1" actId="2696"/>
        <pc:sldMkLst>
          <pc:docMk/>
          <pc:sldMk cId="3047124017" sldId="263"/>
        </pc:sldMkLst>
      </pc:sldChg>
      <pc:sldChg chg="modSp mod">
        <pc:chgData name="Klara Jensen" userId="5e70cf2d-534e-4b57-be02-6afb43ed7e61" providerId="ADAL" clId="{86265178-0766-9440-843D-AB1A1B8F50D7}" dt="2025-08-18T06:48:07.057" v="134" actId="20577"/>
        <pc:sldMkLst>
          <pc:docMk/>
          <pc:sldMk cId="3956647753" sldId="264"/>
        </pc:sldMkLst>
        <pc:spChg chg="mod">
          <ac:chgData name="Klara Jensen" userId="5e70cf2d-534e-4b57-be02-6afb43ed7e61" providerId="ADAL" clId="{86265178-0766-9440-843D-AB1A1B8F50D7}" dt="2025-08-18T06:48:07.057" v="134" actId="20577"/>
          <ac:spMkLst>
            <pc:docMk/>
            <pc:sldMk cId="3956647753" sldId="264"/>
            <ac:spMk id="3" creationId="{0962CC0E-B9A2-45EF-6FC1-1C6493A72AE8}"/>
          </ac:spMkLst>
        </pc:spChg>
      </pc:sldChg>
      <pc:sldChg chg="modSp new mod">
        <pc:chgData name="Klara Jensen" userId="5e70cf2d-534e-4b57-be02-6afb43ed7e61" providerId="ADAL" clId="{86265178-0766-9440-843D-AB1A1B8F50D7}" dt="2025-08-15T09:01:22.258" v="112" actId="20577"/>
        <pc:sldMkLst>
          <pc:docMk/>
          <pc:sldMk cId="2168622029" sldId="265"/>
        </pc:sldMkLst>
        <pc:spChg chg="mod">
          <ac:chgData name="Klara Jensen" userId="5e70cf2d-534e-4b57-be02-6afb43ed7e61" providerId="ADAL" clId="{86265178-0766-9440-843D-AB1A1B8F50D7}" dt="2025-08-15T09:00:57.499" v="38" actId="20577"/>
          <ac:spMkLst>
            <pc:docMk/>
            <pc:sldMk cId="2168622029" sldId="265"/>
            <ac:spMk id="2" creationId="{1D6F3BA5-CB25-5D6A-E00E-ED2F1BD3A109}"/>
          </ac:spMkLst>
        </pc:spChg>
        <pc:spChg chg="mod">
          <ac:chgData name="Klara Jensen" userId="5e70cf2d-534e-4b57-be02-6afb43ed7e61" providerId="ADAL" clId="{86265178-0766-9440-843D-AB1A1B8F50D7}" dt="2025-08-15T09:01:22.258" v="112" actId="20577"/>
          <ac:spMkLst>
            <pc:docMk/>
            <pc:sldMk cId="2168622029" sldId="265"/>
            <ac:spMk id="3" creationId="{D338F03F-DE3F-0D18-E504-FAE0EB8857B9}"/>
          </ac:spMkLst>
        </pc:spChg>
      </pc:sldChg>
      <pc:sldChg chg="del">
        <pc:chgData name="Klara Jensen" userId="5e70cf2d-534e-4b57-be02-6afb43ed7e61" providerId="ADAL" clId="{86265178-0766-9440-843D-AB1A1B8F50D7}" dt="2025-08-15T08:59:24.745" v="0" actId="2696"/>
        <pc:sldMkLst>
          <pc:docMk/>
          <pc:sldMk cId="3635978188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B9626-A0F8-AC34-6D78-FBE85B36D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772E061-E086-D7A5-CB14-E13E21970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90E2023-D7AD-5FDF-F868-A438B0F0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CBC0-0910-9044-A460-218F58CA7C26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0D9F5BD-D2D9-0E94-00DF-89B916BB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B54ED1-AEAB-87FF-CE3F-3121D781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035-C640-7E44-A31A-9BC4441DF3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227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153CA-7259-7293-A402-28A4BB89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4E6D8E9-E92B-04BA-D9CD-0A9D8E55E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C0CC7A6-1BCA-6873-D0D5-E4A9D412A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CBC0-0910-9044-A460-218F58CA7C26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C8748C-ABE5-CE4A-4B00-C5F138C8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10DC63-F5FE-BE41-DAA5-ACAAAF41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035-C640-7E44-A31A-9BC4441DF3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948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B63D165-96E5-533F-0C58-CA89A9E3E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8CA71A1-243E-546A-5DDA-1D3CAE545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07441B-9BC6-0B13-BF6E-A4036EC9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CBC0-0910-9044-A460-218F58CA7C26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C538AF-D4E6-6AA4-1EE4-1EBF28A9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DA1A41-6B22-CFBB-9FC7-0C142646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035-C640-7E44-A31A-9BC4441DF3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21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B8ECD-1EAC-C21B-657C-1B380C88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3EDC33-277D-75DC-75DE-7022E1288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C96753-06D5-E1A0-7DAC-604B01CB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CBC0-0910-9044-A460-218F58CA7C26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12AFD5-9857-47F0-189E-588601545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746710-EDC6-6E04-EF23-ECD97EA9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035-C640-7E44-A31A-9BC4441DF3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342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3B632-506B-16D4-3C90-E6D6E880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9CD286B-A0E2-482D-100E-D27647CCF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E72220A-7F6C-4286-E18E-FBE35457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CBC0-0910-9044-A460-218F58CA7C26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3BCB8-D034-3686-616A-9DF2B317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42222C-6D36-B5A8-7C44-88612ACE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035-C640-7E44-A31A-9BC4441DF3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7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F035A-FD5A-D570-3AE4-B70920A3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C42D6E-8A72-4F0D-4B35-F95900C23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D4717FF-425C-B87A-1C86-4064A0EB0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1701577-B2F0-D309-D0F4-92CE501A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CBC0-0910-9044-A460-218F58CA7C26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496F8C-B475-2B02-32BC-50E94A12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A9B7069-F556-0B78-D2DB-C6D4E788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035-C640-7E44-A31A-9BC4441DF3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49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30A63-A60D-7959-F275-4AF63094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B3A717-3460-1FDC-4233-059C118AE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D97D89-BCD6-C3F6-0AC7-5E319B172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2AD1393-2E10-991B-8C47-02B517E9B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A6C670A-F7E1-876E-F7C4-248DDA2CA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B88F6E8-7A4F-1858-4ED7-1B66F0E8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CBC0-0910-9044-A460-218F58CA7C26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2CFD219-1704-00CA-5674-34FD6C10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4F44387-7FF8-17EC-01F0-176D557E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035-C640-7E44-A31A-9BC4441DF3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84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1A7C6-D2A3-4281-16D3-14B0FE4C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FBDADBE-9708-4BD1-5AF9-571C9DD9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CBC0-0910-9044-A460-218F58CA7C26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5B45DE5-84BB-EBC5-5ED5-5839AE07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51715EC-CCB1-27F6-B091-5A886A79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035-C640-7E44-A31A-9BC4441DF3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73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39C07B8-0D86-D111-1223-91C3CFDA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CBC0-0910-9044-A460-218F58CA7C26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4CDDC69-BE6C-2821-480F-46B8240F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225427F-B5B2-9A01-6E67-4CCD5E67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035-C640-7E44-A31A-9BC4441DF3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7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BE274-6AE5-4AF5-AACD-CB8F1C40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74D55B-EFB7-F694-16DB-13092C9D5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73A49CD-633A-5B28-4AD9-C618E693C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091591F-81AC-B763-77E8-F05FB90A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CBC0-0910-9044-A460-218F58CA7C26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FE633C9-93D0-6C30-6DC5-603873E8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4333C2-AF2A-3D72-8C33-1B41DC93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035-C640-7E44-A31A-9BC4441DF3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650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BADE37-12A7-A9D4-FBEE-56FA46BCA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9502F72-1F99-A186-49B7-D573E2AC2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C27F17F-FFFA-4038-A552-C4E6AFEDE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7B1EC5F-20CB-3B77-B204-38C672CB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CBC0-0910-9044-A460-218F58CA7C26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A360A6D-E6FC-EEB4-94C0-7A438ECA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768B678-1FA7-6392-2283-92A2A477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FE035-C640-7E44-A31A-9BC4441DF3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677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B9014B9-A2AC-1F9B-9D8A-B057F7E8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0D0CC9D-0F99-357F-FAAF-A22D5237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DEED14-CC0D-237F-488F-091E1D7AD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3CBC0-0910-9044-A460-218F58CA7C26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B3F7B7-BB44-9132-7852-749F35C6E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D503ED-EEB6-75BA-B6C2-A007F4D41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FE035-C640-7E44-A31A-9BC4441DF3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358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Wdr55yJPI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BA027-FC3A-8076-FF7E-4A7B11D2A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Mikroskopi af celler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B61FC4D-BB1A-51E9-45EF-169DA9946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09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A071E-B8B6-E277-A7F2-16EDBA31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62CC0E-B9A2-45EF-6FC1-1C6493A7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figurer</a:t>
            </a:r>
          </a:p>
          <a:p>
            <a:r>
              <a:rPr lang="da-DK" dirty="0"/>
              <a:t>Mikroskopi</a:t>
            </a:r>
          </a:p>
          <a:p>
            <a:r>
              <a:rPr lang="da-DK" dirty="0"/>
              <a:t>Træning af fagbegreber</a:t>
            </a:r>
          </a:p>
        </p:txBody>
      </p:sp>
    </p:spTree>
    <p:extLst>
      <p:ext uri="{BB962C8B-B14F-4D97-AF65-F5344CB8AC3E}">
        <p14:creationId xmlns:p14="http://schemas.microsoft.com/office/powerpoint/2010/main" val="395664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F291F-C7C5-9D69-5228-279EBEE3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A7BC34-E409-52A0-72B9-0C09901A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4473" cy="4351338"/>
          </a:xfrm>
        </p:spPr>
        <p:txBody>
          <a:bodyPr>
            <a:normAutofit/>
          </a:bodyPr>
          <a:lstStyle/>
          <a:p>
            <a:r>
              <a:rPr lang="da-DK" dirty="0"/>
              <a:t>Hvilken celle er eukaryot, og hvilken er prokaryot? </a:t>
            </a:r>
            <a:r>
              <a:rPr lang="da-DK"/>
              <a:t>Hvorfor?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Hvilke organismer er opbygget af hhv. prokaryote og eukaryote celler?</a:t>
            </a:r>
          </a:p>
          <a:p>
            <a:endParaRPr lang="da-DK" dirty="0"/>
          </a:p>
          <a:p>
            <a:r>
              <a:rPr lang="da-DK" dirty="0"/>
              <a:t>Hvilken funktion har de forskellige strukturer i de to celler?</a:t>
            </a:r>
          </a:p>
          <a:p>
            <a:endParaRPr lang="da-DK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EAD99B8-92E7-9C31-EF55-FC6AAF0A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85" y="0"/>
            <a:ext cx="3678227" cy="33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BE95CAEE-C06A-3EF9-7B64-674400C6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1" y="3195357"/>
            <a:ext cx="3943351" cy="34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9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4F928-C869-E62C-68AC-7D9BB890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bruger man et mikroskop?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674CE1-5810-3B79-CBDA-036588F7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hlinkClick r:id="rId2"/>
              </a:rPr>
              <a:t>https://www.youtube.com/watch?v=VWdr55yJPIY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01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0329B-A524-B07C-A1BF-C406A2FE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Gennemgang af øvelsesvejledning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6FEE7D-822E-FF31-047C-5C5395A6A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24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4FC68-10A6-7EEA-E4FE-0E5E3040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I forvente at se?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B3E1D6-D937-9943-98E3-5FF17F9AB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3575"/>
            <a:ext cx="10515600" cy="4333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	    Dyreceller                                                             Planteceller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B4A2ACE-004F-C06A-9EF4-3CC85BF77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676838"/>
            <a:ext cx="3443288" cy="3903789"/>
          </a:xfrm>
          <a:prstGeom prst="rect">
            <a:avLst/>
          </a:prstGeom>
        </p:spPr>
      </p:pic>
      <p:pic>
        <p:nvPicPr>
          <p:cNvPr id="5" name="Pladsholder til indhold 3">
            <a:extLst>
              <a:ext uri="{FF2B5EF4-FFF2-40B4-BE49-F238E27FC236}">
                <a16:creationId xmlns:a16="http://schemas.microsoft.com/office/drawing/2014/main" id="{AD318D2E-D4F0-7DAB-CE83-6194F464A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707" y="1676838"/>
            <a:ext cx="5163093" cy="37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7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F3BA5-CB25-5D6A-E00E-ED2F1BD3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Træning af fagbegreber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38F03F-DE3F-0D18-E504-FAE0EB885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Udfyld kryds og tværs så vidt muligt uden brug af noter eller bog.</a:t>
            </a:r>
          </a:p>
        </p:txBody>
      </p:sp>
    </p:spTree>
    <p:extLst>
      <p:ext uri="{BB962C8B-B14F-4D97-AF65-F5344CB8AC3E}">
        <p14:creationId xmlns:p14="http://schemas.microsoft.com/office/powerpoint/2010/main" val="2168622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97</Words>
  <Application>Microsoft Macintosh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Mikroskopi af celler</vt:lpstr>
      <vt:lpstr>Plan</vt:lpstr>
      <vt:lpstr>Dagens figurer</vt:lpstr>
      <vt:lpstr>Hvordan bruger man et mikroskop?</vt:lpstr>
      <vt:lpstr>Gennemgang af øvelsesvejledning</vt:lpstr>
      <vt:lpstr>Hvad kan I forvente at se?</vt:lpstr>
      <vt:lpstr>Træning af fagbegreber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Mikroskopi af celler</dc:title>
  <dc:creator>Klara Jensen</dc:creator>
  <cp:lastModifiedBy>Klara Jensen</cp:lastModifiedBy>
  <cp:revision>1</cp:revision>
  <dcterms:created xsi:type="dcterms:W3CDTF">2023-08-12T12:02:50Z</dcterms:created>
  <dcterms:modified xsi:type="dcterms:W3CDTF">2025-08-18T06:48:58Z</dcterms:modified>
</cp:coreProperties>
</file>