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61"/>
  </p:normalViewPr>
  <p:slideViewPr>
    <p:cSldViewPr snapToGrid="0" snapToObjects="1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fo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64" y="1400174"/>
            <a:ext cx="7972209" cy="4143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 smtClean="0">
                <a:latin typeface="Gabriola" charset="0"/>
                <a:ea typeface="Gabriola" charset="0"/>
                <a:cs typeface="Gabriola" charset="0"/>
              </a:rPr>
              <a:t>Koranen</a:t>
            </a:r>
            <a:endParaRPr lang="da-DK" sz="6600" dirty="0"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400" dirty="0" smtClean="0">
                <a:latin typeface="Gabriola" charset="0"/>
                <a:ea typeface="Gabriola" charset="0"/>
                <a:cs typeface="Gabriola" charset="0"/>
              </a:rPr>
              <a:t>Muslimernes hellige bog</a:t>
            </a:r>
            <a:endParaRPr lang="da-DK" sz="4400" dirty="0"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koranen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Betyder </a:t>
            </a:r>
            <a:r>
              <a:rPr lang="da-DK" b="1" dirty="0" smtClean="0"/>
              <a:t>recitation</a:t>
            </a:r>
            <a:r>
              <a:rPr lang="da-DK" dirty="0" smtClean="0"/>
              <a:t>.</a:t>
            </a:r>
          </a:p>
          <a:p>
            <a:r>
              <a:rPr lang="da-DK" dirty="0" smtClean="0"/>
              <a:t>Forstås inden for islam som </a:t>
            </a:r>
            <a:r>
              <a:rPr lang="da-DK" dirty="0" smtClean="0"/>
              <a:t>Guds </a:t>
            </a:r>
            <a:r>
              <a:rPr lang="da-DK" dirty="0" smtClean="0"/>
              <a:t>direkte ord formidlet af ærkeenglen Gabriel til Muhammad via </a:t>
            </a:r>
            <a:r>
              <a:rPr lang="da-DK" b="1" dirty="0" smtClean="0"/>
              <a:t>åbenbaringer</a:t>
            </a:r>
            <a:r>
              <a:rPr lang="da-DK" dirty="0" smtClean="0"/>
              <a:t>.</a:t>
            </a:r>
          </a:p>
          <a:p>
            <a:r>
              <a:rPr lang="da-DK" dirty="0" smtClean="0"/>
              <a:t>Sproget er </a:t>
            </a:r>
            <a:r>
              <a:rPr lang="da-DK" b="1" dirty="0" smtClean="0"/>
              <a:t>arabisk</a:t>
            </a:r>
            <a:r>
              <a:rPr lang="da-DK" dirty="0" smtClean="0"/>
              <a:t>, der derfor også opfattes som Himlens sprog.</a:t>
            </a:r>
          </a:p>
          <a:p>
            <a:r>
              <a:rPr lang="da-DK" dirty="0" smtClean="0"/>
              <a:t>Bogen er altså i sig selv en </a:t>
            </a:r>
            <a:r>
              <a:rPr lang="da-DK" b="1" dirty="0" smtClean="0"/>
              <a:t>hellig genstand</a:t>
            </a:r>
            <a:r>
              <a:rPr lang="da-DK" dirty="0" smtClean="0"/>
              <a:t> for muslimer.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31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 af koranen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/>
              <a:t>Består af 114 </a:t>
            </a:r>
            <a:r>
              <a:rPr lang="da-DK" b="1" dirty="0" err="1"/>
              <a:t>suraer</a:t>
            </a:r>
            <a:r>
              <a:rPr lang="da-DK" dirty="0"/>
              <a:t> (kapitler). </a:t>
            </a:r>
            <a:endParaRPr lang="da-DK" dirty="0" smtClean="0"/>
          </a:p>
          <a:p>
            <a:r>
              <a:rPr lang="da-DK" dirty="0" smtClean="0"/>
              <a:t>Er </a:t>
            </a:r>
            <a:r>
              <a:rPr lang="da-DK" dirty="0"/>
              <a:t>opbygget efter </a:t>
            </a:r>
            <a:r>
              <a:rPr lang="da-DK" b="1" dirty="0" smtClean="0"/>
              <a:t>længden </a:t>
            </a:r>
            <a:r>
              <a:rPr lang="da-DK" dirty="0" smtClean="0"/>
              <a:t>på </a:t>
            </a:r>
            <a:r>
              <a:rPr lang="da-DK" dirty="0" err="1" smtClean="0"/>
              <a:t>suraerne</a:t>
            </a:r>
            <a:r>
              <a:rPr lang="da-DK" dirty="0" smtClean="0"/>
              <a:t> (med undtagelse af </a:t>
            </a:r>
            <a:r>
              <a:rPr lang="da-DK" dirty="0" smtClean="0"/>
              <a:t>den </a:t>
            </a:r>
            <a:r>
              <a:rPr lang="da-DK" dirty="0" smtClean="0"/>
              <a:t>første).</a:t>
            </a:r>
          </a:p>
          <a:p>
            <a:r>
              <a:rPr lang="da-DK" dirty="0" smtClean="0"/>
              <a:t> </a:t>
            </a:r>
            <a:r>
              <a:rPr lang="da-DK" i="1" dirty="0" smtClean="0"/>
              <a:t>Mekkaåbenbaringerne</a:t>
            </a:r>
            <a:r>
              <a:rPr lang="da-DK" dirty="0"/>
              <a:t> er korte og poetiske. Indholdet er mere </a:t>
            </a:r>
            <a:r>
              <a:rPr lang="da-DK" b="1" dirty="0"/>
              <a:t>abstrakt</a:t>
            </a:r>
            <a:r>
              <a:rPr lang="da-DK" dirty="0"/>
              <a:t> og omhandler de mere overnaturlige trosaspekter. </a:t>
            </a:r>
            <a:r>
              <a:rPr lang="da-DK" dirty="0" smtClean="0"/>
              <a:t>Muhammad </a:t>
            </a:r>
            <a:r>
              <a:rPr lang="da-DK" i="1" dirty="0" smtClean="0"/>
              <a:t>kun </a:t>
            </a:r>
            <a:r>
              <a:rPr lang="da-DK" dirty="0" smtClean="0"/>
              <a:t>åndelig leder.</a:t>
            </a:r>
            <a:endParaRPr lang="da-DK" dirty="0"/>
          </a:p>
          <a:p>
            <a:r>
              <a:rPr lang="da-DK" i="1" dirty="0"/>
              <a:t>Medinaåbenbaringerne</a:t>
            </a:r>
            <a:r>
              <a:rPr lang="da-DK" dirty="0"/>
              <a:t> er lange og indholdet </a:t>
            </a:r>
            <a:r>
              <a:rPr lang="da-DK" b="1" dirty="0"/>
              <a:t>jordnært</a:t>
            </a:r>
            <a:r>
              <a:rPr lang="da-DK" dirty="0"/>
              <a:t>. Hovedvægten ligger på juridiske, etiske og sociale aspekter. </a:t>
            </a:r>
            <a:r>
              <a:rPr lang="da-DK" dirty="0" smtClean="0"/>
              <a:t>Muhammad </a:t>
            </a:r>
            <a:r>
              <a:rPr lang="da-DK" i="1" dirty="0" smtClean="0"/>
              <a:t>både </a:t>
            </a:r>
            <a:r>
              <a:rPr lang="da-DK" dirty="0" smtClean="0"/>
              <a:t>åndelig og verdslig leder.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0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Væsentlige årstal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sz="2600" dirty="0" smtClean="0"/>
              <a:t>610 - </a:t>
            </a:r>
            <a:r>
              <a:rPr lang="da-DK" sz="2600" dirty="0"/>
              <a:t>Muhammad modtager de første åbenbaringer i </a:t>
            </a:r>
            <a:r>
              <a:rPr lang="da-DK" sz="2600" dirty="0" smtClean="0"/>
              <a:t>Mekka</a:t>
            </a:r>
            <a:r>
              <a:rPr lang="da-DK" sz="2600" dirty="0"/>
              <a:t/>
            </a:r>
            <a:br>
              <a:rPr lang="da-DK" sz="2600" dirty="0"/>
            </a:br>
            <a:endParaRPr lang="da-DK" sz="2600" dirty="0" smtClean="0"/>
          </a:p>
          <a:p>
            <a:r>
              <a:rPr lang="da-DK" sz="2600" dirty="0" smtClean="0"/>
              <a:t>622  - </a:t>
            </a:r>
            <a:r>
              <a:rPr lang="da-DK" sz="2600" dirty="0"/>
              <a:t>Udvandringen til Medina - Muhammad modtager flere åbenbaringer</a:t>
            </a:r>
            <a:br>
              <a:rPr lang="da-DK" sz="2600" dirty="0"/>
            </a:br>
            <a:endParaRPr lang="da-DK" sz="2600" dirty="0" smtClean="0"/>
          </a:p>
          <a:p>
            <a:r>
              <a:rPr lang="da-DK" sz="2600" dirty="0" smtClean="0"/>
              <a:t>632 - Muhammad </a:t>
            </a:r>
            <a:r>
              <a:rPr lang="da-DK" sz="2600" dirty="0"/>
              <a:t>dør i Medina</a:t>
            </a:r>
            <a:br>
              <a:rPr lang="da-DK" sz="2600" dirty="0"/>
            </a:br>
            <a:endParaRPr lang="da-DK" sz="2600" dirty="0" smtClean="0"/>
          </a:p>
          <a:p>
            <a:r>
              <a:rPr lang="da-DK" sz="2600" dirty="0" smtClean="0"/>
              <a:t>644 - </a:t>
            </a:r>
            <a:r>
              <a:rPr lang="da-DK" sz="2600" dirty="0" err="1" smtClean="0"/>
              <a:t>Uthman</a:t>
            </a:r>
            <a:r>
              <a:rPr lang="da-DK" sz="2600" dirty="0" smtClean="0"/>
              <a:t> </a:t>
            </a:r>
            <a:r>
              <a:rPr lang="da-DK" sz="2600" dirty="0"/>
              <a:t>bliver kalif</a:t>
            </a:r>
            <a:br>
              <a:rPr lang="da-DK" sz="2600" dirty="0"/>
            </a:br>
            <a:endParaRPr lang="da-DK" sz="2600" dirty="0" smtClean="0"/>
          </a:p>
          <a:p>
            <a:r>
              <a:rPr lang="da-DK" sz="2600" dirty="0" smtClean="0"/>
              <a:t>644-655 - </a:t>
            </a:r>
            <a:r>
              <a:rPr lang="da-DK" sz="2600" dirty="0" err="1" smtClean="0"/>
              <a:t>Uthman</a:t>
            </a:r>
            <a:r>
              <a:rPr lang="da-DK" sz="2600" dirty="0" smtClean="0"/>
              <a:t> </a:t>
            </a:r>
            <a:r>
              <a:rPr lang="da-DK" sz="2600" dirty="0"/>
              <a:t>udarbejder Koranen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12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</Template>
  <TotalTime>16</TotalTime>
  <Words>86</Words>
  <Application>Microsoft Macintosh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Gabriola</vt:lpstr>
      <vt:lpstr>Garamond</vt:lpstr>
      <vt:lpstr>Arial</vt:lpstr>
      <vt:lpstr>Organisk</vt:lpstr>
      <vt:lpstr>Koranen</vt:lpstr>
      <vt:lpstr>Om koranen</vt:lpstr>
      <vt:lpstr>Opbygning af koranen</vt:lpstr>
      <vt:lpstr>Væsentlige årstal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Koranen</dc:title>
  <dc:creator>Kasper Løgstrup</dc:creator>
  <cp:lastModifiedBy>Kasper Løgstrup</cp:lastModifiedBy>
  <cp:revision>4</cp:revision>
  <dcterms:created xsi:type="dcterms:W3CDTF">2018-08-27T07:55:49Z</dcterms:created>
  <dcterms:modified xsi:type="dcterms:W3CDTF">2019-08-23T05:59:20Z</dcterms:modified>
</cp:coreProperties>
</file>