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44CB3-8FF8-B9BE-6B0C-4712A6E6D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3555B36-62F8-FFEF-B282-31B3F9611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3930C5-46BC-669C-E3F5-CE2021909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7291-6207-41D4-8B99-347BDCFD0C4A}" type="datetimeFigureOut">
              <a:rPr lang="da-DK" smtClean="0"/>
              <a:t>22-08-2025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CCAB4E4-7A03-F740-EF2A-9E15F759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3F6711-E0AD-5B34-56F3-7417F22B8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D21B-F6BA-4EDD-8831-890A5E0794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868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7534A-7C14-173A-E608-F20B0535C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5E5756B-F800-7533-F26D-09090312B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CC6F06B-2547-1451-77F7-9F57AF54F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7291-6207-41D4-8B99-347BDCFD0C4A}" type="datetimeFigureOut">
              <a:rPr lang="da-DK" smtClean="0"/>
              <a:t>22-08-2025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C7BB6E2-D8B0-4DB3-0952-898A322F0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3C5488F-447A-6CFF-D6CD-E6B61C14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D21B-F6BA-4EDD-8831-890A5E0794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959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7E59913-0E05-8247-0EAA-C95154291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C161B10-8498-6DE1-0A28-2379D5FAE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6A1933F-B557-BC45-4CD6-29783620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7291-6207-41D4-8B99-347BDCFD0C4A}" type="datetimeFigureOut">
              <a:rPr lang="da-DK" smtClean="0"/>
              <a:t>22-08-2025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F058CDB-4CA5-8107-10B7-BFE2DE70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2DCB263-262F-A8F4-1643-0F5FEF37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D21B-F6BA-4EDD-8831-890A5E0794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664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D70CD-7EA6-92DB-17D2-8E43851BF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83424C7-CA55-9E10-C0A4-8B07ECAB1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E0D455E-EBAD-1EB6-713A-F913346AD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7291-6207-41D4-8B99-347BDCFD0C4A}" type="datetimeFigureOut">
              <a:rPr lang="da-DK" smtClean="0"/>
              <a:t>22-08-2025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61D04E1-2B83-0D37-EFA3-8AC953548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85F5FBB-EE49-2E4F-B846-B3CF58CD6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D21B-F6BA-4EDD-8831-890A5E0794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536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0442E-483A-A352-CA7B-BE5B23F73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28EED03-3190-BB40-9CDC-94A951356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FB2CE6-30FE-F755-114A-7F9C8908D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7291-6207-41D4-8B99-347BDCFD0C4A}" type="datetimeFigureOut">
              <a:rPr lang="da-DK" smtClean="0"/>
              <a:t>22-08-2025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EC4041F-1E77-9704-6A3A-0496945F3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328C59A-0E75-2462-F0AC-BE4F005D3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D21B-F6BA-4EDD-8831-890A5E0794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322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419EC3-7C6F-9BCC-2B04-D732BBDEE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E48CBB6-2C07-A6CF-1E0A-179F0FB00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B19E570-CCE1-9A69-43B4-CD10B8EB8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32245E4-8B87-6DFE-E8B7-8CF328F4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7291-6207-41D4-8B99-347BDCFD0C4A}" type="datetimeFigureOut">
              <a:rPr lang="da-DK" smtClean="0"/>
              <a:t>22-08-2025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EB9AD67-941B-E950-7A4B-1CFFEED89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12B2E79-CCD8-9A14-C715-290D522C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D21B-F6BA-4EDD-8831-890A5E0794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719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04062B-D62F-B2F7-7539-0D3CCC276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1A90B5C-E2D3-E620-9167-50CAF42DE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E69ED47-F6EC-02EB-21CB-A75B90C4B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A640D22-5D2A-4B66-B8FA-DC22E2223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9C90B70-A9DC-E5A7-7B82-17CDA6347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4512206-6F47-371D-123F-6091FAB0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7291-6207-41D4-8B99-347BDCFD0C4A}" type="datetimeFigureOut">
              <a:rPr lang="da-DK" smtClean="0"/>
              <a:t>22-08-2025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316EF0D-BAEE-6954-4E3E-89BC7082C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8DA79F2-36B2-B79F-2029-35D29998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D21B-F6BA-4EDD-8831-890A5E0794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401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A380E6-0B6D-9CE4-6314-44E9B08A4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BD47F03-A134-88CD-5C9C-CD1B7DECF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7291-6207-41D4-8B99-347BDCFD0C4A}" type="datetimeFigureOut">
              <a:rPr lang="da-DK" smtClean="0"/>
              <a:t>22-08-2025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E4C9021-3975-3AA0-2D26-2597D6E6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E587420-4717-1EE0-05F2-CBE030E36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D21B-F6BA-4EDD-8831-890A5E0794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151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C930261-B5BD-ABF2-C5D3-7BC07C90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7291-6207-41D4-8B99-347BDCFD0C4A}" type="datetimeFigureOut">
              <a:rPr lang="da-DK" smtClean="0"/>
              <a:t>22-08-2025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EB38C23-2BC1-8658-97E4-2C7D0AB3E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79D6BB7-08AC-B70A-D2C3-FABA7F631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D21B-F6BA-4EDD-8831-890A5E0794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465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6883DB-5D98-FEF3-8D01-48279642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23E592A-E59E-90DA-0BAE-CA1BAB6C7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E025ABB-E55E-3FDA-E492-FD2F2155E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0466670-50F5-D1D4-8F89-03303308D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7291-6207-41D4-8B99-347BDCFD0C4A}" type="datetimeFigureOut">
              <a:rPr lang="da-DK" smtClean="0"/>
              <a:t>22-08-2025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4952A73-1560-0935-DA73-49E822F4A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1E69FEF-FA99-C88A-949A-9DA956E65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D21B-F6BA-4EDD-8831-890A5E0794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459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061966-6B8E-CE0A-F193-BE4BB5B92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46211CA-87ED-5D2D-2976-6F8F65908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7DFBE1A-0051-92D4-F567-FD710529F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CB50639-1517-6532-7100-697980849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7291-6207-41D4-8B99-347BDCFD0C4A}" type="datetimeFigureOut">
              <a:rPr lang="da-DK" smtClean="0"/>
              <a:t>22-08-2025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BF1ACA0-A2D4-23BA-CDBB-CCE5BBF3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889DDC7-C756-981E-74DB-5891FDCB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2D21B-F6BA-4EDD-8831-890A5E0794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704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33ADC5C-1F54-BCEA-59C2-5769630ED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D7EE9F0-4CC4-0116-7E9B-C852BA379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EEE52B1-8A51-5E10-98D9-C9AA58E3B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597291-6207-41D4-8B99-347BDCFD0C4A}" type="datetimeFigureOut">
              <a:rPr lang="da-DK" smtClean="0"/>
              <a:t>22-08-2025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1A3C85-2077-FF17-C0E0-00B9B4F2F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6D85552-20DD-3C7C-D230-847DDDC98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52D21B-F6BA-4EDD-8831-890A5E0794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924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kolosseum-rom-s%C3%A4ulen-italien-457884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01E57-04CB-8D6A-249F-568E6B4DC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>
                <a:solidFill>
                  <a:srgbClr val="C00000"/>
                </a:solidFill>
              </a:rPr>
              <a:t>Mussolinis erindringssteder i Rom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E171AA7-FB49-033D-C016-06343EFBA5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431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04F5D2-320A-4A72-D0D6-2A8946900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da-DK" dirty="0"/>
              <a:t>EUR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FDC867-FB34-4611-3E6D-C91C26E29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3158741" cy="3908586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7BDCAA04-53E9-CE1A-AA71-B4524A8CCD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005" r="10489" b="-2"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09863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EFFB94-4B55-7D5E-012C-5D81F41ED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 fontScale="90000"/>
          </a:bodyPr>
          <a:lstStyle/>
          <a:p>
            <a:r>
              <a:rPr lang="da-DK" sz="4000" dirty="0">
                <a:solidFill>
                  <a:schemeClr val="bg1"/>
                </a:solidFill>
              </a:rPr>
              <a:t>Det Olympiske Stadion i Rom.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44C0984F-6BEB-F163-5C3C-E4EADEB7C0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39" r="1" b="1"/>
          <a:stretch>
            <a:fillRect/>
          </a:stretch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B32F0E3-77A3-097F-B503-37762409AA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0"/>
          <a:stretch>
            <a:fillRect/>
          </a:stretch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96041E-2DDA-F3D4-6268-C62351440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766267"/>
            <a:ext cx="5692774" cy="1077411"/>
          </a:xfrm>
        </p:spPr>
        <p:txBody>
          <a:bodyPr>
            <a:normAutofit/>
          </a:bodyPr>
          <a:lstStyle/>
          <a:p>
            <a:endParaRPr lang="en-US" sz="24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6B3495-6BDE-E59E-9954-A70FD21C2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4428000"/>
            <a:ext cx="10916800" cy="1400400"/>
          </a:xfrm>
        </p:spPr>
        <p:txBody>
          <a:bodyPr vert="horz" wrap="square" lIns="91440" tIns="45720" rIns="91440" bIns="45720" rtlCol="0" anchor="b">
            <a:normAutofit fontScale="90000"/>
          </a:bodyPr>
          <a:lstStyle/>
          <a:p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Via del </a:t>
            </a:r>
            <a:r>
              <a:rPr lang="en-US" sz="5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foro</a:t>
            </a:r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imperiali</a:t>
            </a:r>
            <a:r>
              <a:rPr lang="en-US" sz="5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Til </a:t>
            </a:r>
            <a:r>
              <a:rPr lang="en-US" sz="5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ære</a:t>
            </a:r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for Augustus’ 2000 </a:t>
            </a:r>
            <a:r>
              <a:rPr lang="en-US" sz="5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år</a:t>
            </a:r>
            <a:r>
              <a:rPr lang="en-US" sz="5600" dirty="0" err="1">
                <a:solidFill>
                  <a:schemeClr val="bg1"/>
                </a:solidFill>
              </a:rPr>
              <a:t>s</a:t>
            </a:r>
            <a:r>
              <a:rPr lang="en-US" sz="5600" dirty="0">
                <a:solidFill>
                  <a:schemeClr val="bg1"/>
                </a:solidFill>
              </a:rPr>
              <a:t> </a:t>
            </a:r>
            <a:r>
              <a:rPr lang="en-US" sz="5600" dirty="0" err="1">
                <a:solidFill>
                  <a:schemeClr val="bg1"/>
                </a:solidFill>
              </a:rPr>
              <a:t>fødselsdag</a:t>
            </a:r>
            <a:endParaRPr lang="en-US" sz="5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DC17D0F-EEB7-EEDC-EFE5-057CE416B3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93" r="6220" b="1"/>
          <a:stretch>
            <a:fillRect/>
          </a:stretch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5A1125CF-E2C7-B6AF-2DFC-F37410C8A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1" b="11389"/>
          <a:stretch>
            <a:fillRect/>
          </a:stretch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4599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24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Office-tema</vt:lpstr>
      <vt:lpstr>Mussolinis erindringssteder i Rom</vt:lpstr>
      <vt:lpstr>EUR</vt:lpstr>
      <vt:lpstr>Det Olympiske Stadion i Rom.</vt:lpstr>
      <vt:lpstr>Via del foro imperiali  Til ære for Augustus’ 2000 års fødselsdag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Hemming Larsen</dc:creator>
  <cp:lastModifiedBy>Thomas Hemming Larsen</cp:lastModifiedBy>
  <cp:revision>1</cp:revision>
  <dcterms:created xsi:type="dcterms:W3CDTF">2025-08-22T09:57:02Z</dcterms:created>
  <dcterms:modified xsi:type="dcterms:W3CDTF">2025-08-22T10:06:17Z</dcterms:modified>
</cp:coreProperties>
</file>