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FFFB6-A22D-B642-BF00-2E89FFE2966B}" v="2" dt="2025-08-25T09:26:32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43"/>
  </p:normalViewPr>
  <p:slideViewPr>
    <p:cSldViewPr snapToGrid="0">
      <p:cViewPr varScale="1">
        <p:scale>
          <a:sx n="105" d="100"/>
          <a:sy n="10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01FFFFB6-A22D-B642-BF00-2E89FFE2966B}"/>
    <pc:docChg chg="custSel addSld delSld modSld">
      <pc:chgData name="Klara Jensen" userId="5e70cf2d-534e-4b57-be02-6afb43ed7e61" providerId="ADAL" clId="{01FFFFB6-A22D-B642-BF00-2E89FFE2966B}" dt="2025-08-26T08:14:32.079" v="706" actId="20577"/>
      <pc:docMkLst>
        <pc:docMk/>
      </pc:docMkLst>
      <pc:sldChg chg="modSp mod">
        <pc:chgData name="Klara Jensen" userId="5e70cf2d-534e-4b57-be02-6afb43ed7e61" providerId="ADAL" clId="{01FFFFB6-A22D-B642-BF00-2E89FFE2966B}" dt="2025-08-25T09:15:54.821" v="101" actId="20577"/>
        <pc:sldMkLst>
          <pc:docMk/>
          <pc:sldMk cId="708627317" sldId="263"/>
        </pc:sldMkLst>
        <pc:spChg chg="mod">
          <ac:chgData name="Klara Jensen" userId="5e70cf2d-534e-4b57-be02-6afb43ed7e61" providerId="ADAL" clId="{01FFFFB6-A22D-B642-BF00-2E89FFE2966B}" dt="2025-08-25T09:15:54.821" v="101" actId="20577"/>
          <ac:spMkLst>
            <pc:docMk/>
            <pc:sldMk cId="708627317" sldId="263"/>
            <ac:spMk id="3" creationId="{B27064D6-EF1D-9FB0-FB6B-B0B0F0226873}"/>
          </ac:spMkLst>
        </pc:spChg>
      </pc:sldChg>
      <pc:sldChg chg="new del">
        <pc:chgData name="Klara Jensen" userId="5e70cf2d-534e-4b57-be02-6afb43ed7e61" providerId="ADAL" clId="{01FFFFB6-A22D-B642-BF00-2E89FFE2966B}" dt="2025-08-25T07:18:09.808" v="87" actId="2696"/>
        <pc:sldMkLst>
          <pc:docMk/>
          <pc:sldMk cId="2119330894" sldId="265"/>
        </pc:sldMkLst>
      </pc:sldChg>
      <pc:sldChg chg="new del">
        <pc:chgData name="Klara Jensen" userId="5e70cf2d-534e-4b57-be02-6afb43ed7e61" providerId="ADAL" clId="{01FFFFB6-A22D-B642-BF00-2E89FFE2966B}" dt="2025-08-25T07:18:07.345" v="86" actId="2696"/>
        <pc:sldMkLst>
          <pc:docMk/>
          <pc:sldMk cId="2682325037" sldId="266"/>
        </pc:sldMkLst>
      </pc:sldChg>
      <pc:sldChg chg="add">
        <pc:chgData name="Klara Jensen" userId="5e70cf2d-534e-4b57-be02-6afb43ed7e61" providerId="ADAL" clId="{01FFFFB6-A22D-B642-BF00-2E89FFE2966B}" dt="2025-08-25T07:17:52.875" v="85"/>
        <pc:sldMkLst>
          <pc:docMk/>
          <pc:sldMk cId="1056994611" sldId="277"/>
        </pc:sldMkLst>
      </pc:sldChg>
      <pc:sldChg chg="modSp new mod">
        <pc:chgData name="Klara Jensen" userId="5e70cf2d-534e-4b57-be02-6afb43ed7e61" providerId="ADAL" clId="{01FFFFB6-A22D-B642-BF00-2E89FFE2966B}" dt="2025-08-25T09:16:10.588" v="119" actId="20577"/>
        <pc:sldMkLst>
          <pc:docMk/>
          <pc:sldMk cId="2171994305" sldId="278"/>
        </pc:sldMkLst>
        <pc:spChg chg="mod">
          <ac:chgData name="Klara Jensen" userId="5e70cf2d-534e-4b57-be02-6afb43ed7e61" providerId="ADAL" clId="{01FFFFB6-A22D-B642-BF00-2E89FFE2966B}" dt="2025-08-25T09:16:10.588" v="119" actId="20577"/>
          <ac:spMkLst>
            <pc:docMk/>
            <pc:sldMk cId="2171994305" sldId="278"/>
            <ac:spMk id="2" creationId="{20661EE9-86DE-9972-4D74-0570400858AD}"/>
          </ac:spMkLst>
        </pc:spChg>
      </pc:sldChg>
      <pc:sldChg chg="del">
        <pc:chgData name="Klara Jensen" userId="5e70cf2d-534e-4b57-be02-6afb43ed7e61" providerId="ADAL" clId="{01FFFFB6-A22D-B642-BF00-2E89FFE2966B}" dt="2025-08-25T07:10:48.439" v="0" actId="2696"/>
        <pc:sldMkLst>
          <pc:docMk/>
          <pc:sldMk cId="3635978188" sldId="278"/>
        </pc:sldMkLst>
      </pc:sldChg>
      <pc:sldChg chg="modSp new mod">
        <pc:chgData name="Klara Jensen" userId="5e70cf2d-534e-4b57-be02-6afb43ed7e61" providerId="ADAL" clId="{01FFFFB6-A22D-B642-BF00-2E89FFE2966B}" dt="2025-08-25T09:23:25.760" v="223" actId="20577"/>
        <pc:sldMkLst>
          <pc:docMk/>
          <pc:sldMk cId="2111537857" sldId="279"/>
        </pc:sldMkLst>
        <pc:spChg chg="mod">
          <ac:chgData name="Klara Jensen" userId="5e70cf2d-534e-4b57-be02-6afb43ed7e61" providerId="ADAL" clId="{01FFFFB6-A22D-B642-BF00-2E89FFE2966B}" dt="2025-08-25T09:22:22.343" v="134" actId="20577"/>
          <ac:spMkLst>
            <pc:docMk/>
            <pc:sldMk cId="2111537857" sldId="279"/>
            <ac:spMk id="2" creationId="{9F8844D2-AE2E-F544-4484-342C2DD68716}"/>
          </ac:spMkLst>
        </pc:spChg>
        <pc:spChg chg="mod">
          <ac:chgData name="Klara Jensen" userId="5e70cf2d-534e-4b57-be02-6afb43ed7e61" providerId="ADAL" clId="{01FFFFB6-A22D-B642-BF00-2E89FFE2966B}" dt="2025-08-25T09:23:25.760" v="223" actId="20577"/>
          <ac:spMkLst>
            <pc:docMk/>
            <pc:sldMk cId="2111537857" sldId="279"/>
            <ac:spMk id="3" creationId="{290916F8-AF2A-4115-E004-B04314C40D9B}"/>
          </ac:spMkLst>
        </pc:spChg>
      </pc:sldChg>
      <pc:sldChg chg="modSp new mod">
        <pc:chgData name="Klara Jensen" userId="5e70cf2d-534e-4b57-be02-6afb43ed7e61" providerId="ADAL" clId="{01FFFFB6-A22D-B642-BF00-2E89FFE2966B}" dt="2025-08-26T08:14:32.079" v="706" actId="20577"/>
        <pc:sldMkLst>
          <pc:docMk/>
          <pc:sldMk cId="3980892149" sldId="280"/>
        </pc:sldMkLst>
        <pc:spChg chg="mod">
          <ac:chgData name="Klara Jensen" userId="5e70cf2d-534e-4b57-be02-6afb43ed7e61" providerId="ADAL" clId="{01FFFFB6-A22D-B642-BF00-2E89FFE2966B}" dt="2025-08-25T09:23:35.385" v="238" actId="20577"/>
          <ac:spMkLst>
            <pc:docMk/>
            <pc:sldMk cId="3980892149" sldId="280"/>
            <ac:spMk id="2" creationId="{71B75105-FF0B-FBCF-0118-CEBBC2E08BBC}"/>
          </ac:spMkLst>
        </pc:spChg>
        <pc:spChg chg="mod">
          <ac:chgData name="Klara Jensen" userId="5e70cf2d-534e-4b57-be02-6afb43ed7e61" providerId="ADAL" clId="{01FFFFB6-A22D-B642-BF00-2E89FFE2966B}" dt="2025-08-26T08:14:32.079" v="706" actId="20577"/>
          <ac:spMkLst>
            <pc:docMk/>
            <pc:sldMk cId="3980892149" sldId="280"/>
            <ac:spMk id="3" creationId="{9FB67F2F-316E-B741-0AEB-585CC01AF69F}"/>
          </ac:spMkLst>
        </pc:spChg>
      </pc:sldChg>
      <pc:sldChg chg="modSp new mod">
        <pc:chgData name="Klara Jensen" userId="5e70cf2d-534e-4b57-be02-6afb43ed7e61" providerId="ADAL" clId="{01FFFFB6-A22D-B642-BF00-2E89FFE2966B}" dt="2025-08-25T09:26:57.253" v="693" actId="20577"/>
        <pc:sldMkLst>
          <pc:docMk/>
          <pc:sldMk cId="2985324493" sldId="281"/>
        </pc:sldMkLst>
        <pc:spChg chg="mod">
          <ac:chgData name="Klara Jensen" userId="5e70cf2d-534e-4b57-be02-6afb43ed7e61" providerId="ADAL" clId="{01FFFFB6-A22D-B642-BF00-2E89FFE2966B}" dt="2025-08-25T09:25:43.459" v="516" actId="20577"/>
          <ac:spMkLst>
            <pc:docMk/>
            <pc:sldMk cId="2985324493" sldId="281"/>
            <ac:spMk id="2" creationId="{B6A24655-2177-B813-C3FC-8D5734D74B1F}"/>
          </ac:spMkLst>
        </pc:spChg>
        <pc:spChg chg="mod">
          <ac:chgData name="Klara Jensen" userId="5e70cf2d-534e-4b57-be02-6afb43ed7e61" providerId="ADAL" clId="{01FFFFB6-A22D-B642-BF00-2E89FFE2966B}" dt="2025-08-25T09:26:57.253" v="693" actId="20577"/>
          <ac:spMkLst>
            <pc:docMk/>
            <pc:sldMk cId="2985324493" sldId="281"/>
            <ac:spMk id="3" creationId="{1282B8B6-4485-B17B-0A9E-678619DA451D}"/>
          </ac:spMkLst>
        </pc:spChg>
      </pc:sldChg>
    </pc:docChg>
  </pc:docChgLst>
  <pc:docChgLst>
    <pc:chgData name="Klara Jensen" userId="5e70cf2d-534e-4b57-be02-6afb43ed7e61" providerId="ADAL" clId="{1D816767-6B45-964C-90E9-5690AB9B9248}"/>
    <pc:docChg chg="addSld delSld modSld">
      <pc:chgData name="Klara Jensen" userId="5e70cf2d-534e-4b57-be02-6afb43ed7e61" providerId="ADAL" clId="{1D816767-6B45-964C-90E9-5690AB9B9248}" dt="2024-08-26T18:41:41.785" v="231" actId="20577"/>
      <pc:docMkLst>
        <pc:docMk/>
      </pc:docMkLst>
      <pc:sldChg chg="del">
        <pc:chgData name="Klara Jensen" userId="5e70cf2d-534e-4b57-be02-6afb43ed7e61" providerId="ADAL" clId="{1D816767-6B45-964C-90E9-5690AB9B9248}" dt="2024-08-26T18:10:36.846" v="40" actId="2696"/>
        <pc:sldMkLst>
          <pc:docMk/>
          <pc:sldMk cId="3635978188" sldId="262"/>
        </pc:sldMkLst>
      </pc:sldChg>
      <pc:sldChg chg="modSp mod">
        <pc:chgData name="Klara Jensen" userId="5e70cf2d-534e-4b57-be02-6afb43ed7e61" providerId="ADAL" clId="{1D816767-6B45-964C-90E9-5690AB9B9248}" dt="2024-08-26T18:41:41.785" v="231" actId="20577"/>
        <pc:sldMkLst>
          <pc:docMk/>
          <pc:sldMk cId="708627317" sldId="263"/>
        </pc:sldMkLst>
      </pc:sldChg>
      <pc:sldChg chg="modSp mod">
        <pc:chgData name="Klara Jensen" userId="5e70cf2d-534e-4b57-be02-6afb43ed7e61" providerId="ADAL" clId="{1D816767-6B45-964C-90E9-5690AB9B9248}" dt="2024-08-26T18:10:02.154" v="39" actId="14100"/>
        <pc:sldMkLst>
          <pc:docMk/>
          <pc:sldMk cId="3595364511" sldId="264"/>
        </pc:sldMkLst>
      </pc:sldChg>
      <pc:sldChg chg="add">
        <pc:chgData name="Klara Jensen" userId="5e70cf2d-534e-4b57-be02-6afb43ed7e61" providerId="ADAL" clId="{1D816767-6B45-964C-90E9-5690AB9B9248}" dt="2024-08-26T18:10:39.326" v="41"/>
        <pc:sldMkLst>
          <pc:docMk/>
          <pc:sldMk cId="363597818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CF12B-C088-0705-FBD8-3912C633A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80793F-555A-E624-E4A2-85CB0DFB0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0628C-494A-B4AB-25CC-30092C33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934468-B61F-9888-9E77-27BA6AEC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2A4118-16D3-6BD3-300B-EB31147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16572-5185-73E3-5A0A-EB7B29CB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388D6C8-B15D-511D-4F6E-D497C46AE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9ACDB7C-A945-C574-3089-AE989428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088B11-966A-99C7-EF44-A4D2FB73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BEE4F7-D4FE-6409-A381-8745714E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5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72623BE-0C37-F571-1B0B-1E2CCA27E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D1E0E4-BD8E-715E-A4E6-202A2A50E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5E3F05-254A-2FB1-F5AA-67C16C35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7448F3-6F1B-B0C6-8710-063A0383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4BFC05-099F-7156-3DB3-68FFA56B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045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6E5DC-0A85-478E-FEE1-BCA3C11A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4D289D-71FD-63BB-21F3-D7EE945F1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40FC2E-5888-77F2-8BF8-7AB70DD78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D1876F-579B-0C81-F860-10840592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653DAA-0BBD-35B7-63FB-9F9800E5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989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04F35-EB34-9FB8-453F-1D7C294A2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4CBFE55-9BE8-27EC-88C6-B4D3C5972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099F4-2667-2EEF-FA52-6EF5A58F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A7B941-292E-0B7F-E50C-B4677536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21026C-DD13-1D16-61F2-9645EF29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7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B1050-9EF0-0DE4-996B-857B44B8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A9D9D9-320F-846A-5A7C-B83E78B6E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3CAEF0-D991-29AC-6B60-194CF98C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2905C38-DBA3-BA68-7289-3D69B15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BEA21-7DDC-9E65-C972-07356E11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E38C9C9-CDCA-BB65-F468-A3CEBE83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842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8EA69-A693-377E-100A-CCF506A6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D55638-9A91-6F9F-FD4C-69D3C9D04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11FB6B9-6F04-42C1-6D47-3F25EBB9A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B2C2C68-A79E-468D-A355-D47C2818E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BD2FFC1-1680-2C4F-CA62-A8C5C6D76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4A6C26A-5B75-08F9-B50F-A1AEBB60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64AE8A8-4DB8-16D1-4B4A-E520B325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ABA0C4-3A46-3414-4F4E-D24A89B7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64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9D197-D7F1-0F0A-6D04-37729F94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F480AC8-3D0C-4537-616A-8D6AB472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58F9DC3-A2A1-AEE9-6B45-3AE8766D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77B43C3-CBD0-5844-0F37-A9F10875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22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BA17428-2C18-D242-FB10-E879958A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1662642-1B49-58C1-6518-AA4C1F43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B6928B9-FB6E-0CA9-F806-FFC7B051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90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74BEB-3953-0D46-FB42-CD0D11F9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059CFE-2488-3C55-8B97-0B42BF41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FD050D-6A09-11B8-686C-A42D7F529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777768-B2A2-9701-4F5B-25476118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D94C08-B552-94DE-D629-F18E8948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35A1F0-B9E1-E455-61BD-141971E4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454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D06B1-620C-76DD-D165-C971C8DE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1994096-0268-3B29-63C2-68D7E427D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22386D-38DF-D97A-2378-CCE776166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21B2BFA-E665-A922-656D-84F2B5EA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69A8FE-F364-0DDA-89DE-4187600F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3860EE-3BF1-F29B-DD46-7FCF48A0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1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2A4637B-A2C6-4528-065D-A0CD34CD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3CC5437-63FA-8A71-8135-2A30B2FB0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73F063-52E0-D1DE-431E-86C64C526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1AC57-C1FD-D740-A2DC-F566B7BC6922}" type="datetimeFigureOut">
              <a:rPr lang="da-DK" smtClean="0"/>
              <a:t>26.08.2025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1D99C2-FF4A-AD5A-6F67-D8741BE8E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D4FC60-2F01-55C0-7095-ED6E088D6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8FDF-00AD-7042-A758-B1281CC60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85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B3101-921B-F38D-5297-93FCEFE2C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Osmoseforsøg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900A93-D8F5-459F-D190-2E9A7E44C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33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23E77-FD6D-D4E8-2F12-B8304D95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7064D6-EF1D-9FB0-FB6B-B0B0F0226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Opsamling på mikroskopi (del 3)</a:t>
            </a:r>
          </a:p>
          <a:p>
            <a:r>
              <a:rPr lang="da-DK" dirty="0"/>
              <a:t>Forsøg:</a:t>
            </a:r>
          </a:p>
          <a:p>
            <a:pPr lvl="1"/>
            <a:r>
              <a:rPr lang="da-DK" dirty="0"/>
              <a:t>Gennemgang af fremgangsmåde og opstilling af hypoteser</a:t>
            </a:r>
          </a:p>
          <a:p>
            <a:pPr lvl="1"/>
            <a:r>
              <a:rPr lang="da-DK" dirty="0"/>
              <a:t>Igangsætning af forsøg</a:t>
            </a:r>
          </a:p>
          <a:p>
            <a:pPr lvl="1"/>
            <a:r>
              <a:rPr lang="da-DK" dirty="0"/>
              <a:t>Næste gang: Aflæsning af resultater og databehandling.</a:t>
            </a:r>
          </a:p>
          <a:p>
            <a:r>
              <a:rPr lang="da-DK" dirty="0"/>
              <a:t>Begrebstræning</a:t>
            </a:r>
          </a:p>
        </p:txBody>
      </p:sp>
    </p:spTree>
    <p:extLst>
      <p:ext uri="{BB962C8B-B14F-4D97-AF65-F5344CB8AC3E}">
        <p14:creationId xmlns:p14="http://schemas.microsoft.com/office/powerpoint/2010/main" val="7086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CB145-1E6F-6370-38C2-75EEB6AC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8729F4-DDD6-52B4-FEBB-BB46E026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5338" cy="4351338"/>
          </a:xfrm>
        </p:spPr>
        <p:txBody>
          <a:bodyPr/>
          <a:lstStyle/>
          <a:p>
            <a:r>
              <a:rPr lang="da-DK" dirty="0"/>
              <a:t>Forklar begrebet osmose ud fra figuren.</a:t>
            </a:r>
          </a:p>
        </p:txBody>
      </p:sp>
      <p:pic>
        <p:nvPicPr>
          <p:cNvPr id="4" name="Billede 3" descr="undefined">
            <a:extLst>
              <a:ext uri="{FF2B5EF4-FFF2-40B4-BE49-F238E27FC236}">
                <a16:creationId xmlns:a16="http://schemas.microsoft.com/office/drawing/2014/main" id="{E5BCB8FA-6C76-C757-25EA-7E50FC98A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9428"/>
            <a:ext cx="5707379" cy="684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36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D481E-41CF-E7D5-57B4-C9FDE622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Del 3 af mikroskopiøvelsen (</a:t>
            </a:r>
            <a:r>
              <a:rPr lang="da-DK" dirty="0" err="1"/>
              <a:t>plasmolyse</a:t>
            </a:r>
            <a:r>
              <a:rPr lang="da-DK" dirty="0"/>
              <a:t>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909C31-5C74-926E-FAA8-E35E4D89E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Beskriv, hvad der er sket.</a:t>
            </a:r>
          </a:p>
          <a:p>
            <a:r>
              <a:rPr lang="da-DK" dirty="0"/>
              <a:t>Forklar, hvorfor det er sket.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F59D4EF-3CF6-B7DB-47FB-2F5FCF9C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80" y="2833816"/>
            <a:ext cx="9929039" cy="41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61EE9-86DE-9972-4D74-05704008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Øvelsesvejledning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16B9DD-253D-3903-8F22-5EB87764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99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844D2-AE2E-F544-4484-342C2DD6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0916F8-AF2A-4115-E004-B04314C40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Udfyld kryds og tværs (så vidt muligt uden noter og bog).</a:t>
            </a:r>
          </a:p>
        </p:txBody>
      </p:sp>
    </p:spTree>
    <p:extLst>
      <p:ext uri="{BB962C8B-B14F-4D97-AF65-F5344CB8AC3E}">
        <p14:creationId xmlns:p14="http://schemas.microsoft.com/office/powerpoint/2010/main" val="211153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5105-FF0B-FBCF-0118-CEBBC2E0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B67F2F-316E-B741-0AEB-585CC01A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Skriv hvert af begreberne på forsiden af en post-it-seddel, og din egen forklaring af begrebet på bagsiden.</a:t>
            </a:r>
          </a:p>
          <a:p>
            <a:pPr marL="457200" lvl="1" indent="0">
              <a:buNone/>
            </a:pPr>
            <a:r>
              <a:rPr lang="da-DK" dirty="0"/>
              <a:t>Begreber:</a:t>
            </a:r>
          </a:p>
          <a:p>
            <a:pPr lvl="1"/>
            <a:r>
              <a:rPr lang="da-DK" dirty="0"/>
              <a:t>Eukaryot celle</a:t>
            </a:r>
          </a:p>
          <a:p>
            <a:pPr lvl="1"/>
            <a:r>
              <a:rPr lang="da-DK" dirty="0"/>
              <a:t>Prokaryot celle</a:t>
            </a:r>
          </a:p>
          <a:p>
            <a:pPr lvl="1"/>
            <a:r>
              <a:rPr lang="da-DK" dirty="0"/>
              <a:t>Mitokondrie</a:t>
            </a:r>
          </a:p>
          <a:p>
            <a:pPr lvl="1"/>
            <a:r>
              <a:rPr lang="da-DK" dirty="0"/>
              <a:t>Grønkorn </a:t>
            </a:r>
          </a:p>
          <a:p>
            <a:pPr lvl="1"/>
            <a:r>
              <a:rPr lang="da-DK" dirty="0"/>
              <a:t>Ribosom</a:t>
            </a:r>
          </a:p>
          <a:p>
            <a:pPr lvl="1"/>
            <a:r>
              <a:rPr lang="da-DK"/>
              <a:t>Diffusion</a:t>
            </a:r>
          </a:p>
          <a:p>
            <a:pPr lvl="1"/>
            <a:r>
              <a:rPr lang="da-DK" dirty="0"/>
              <a:t>Osmose</a:t>
            </a:r>
          </a:p>
        </p:txBody>
      </p:sp>
    </p:spTree>
    <p:extLst>
      <p:ext uri="{BB962C8B-B14F-4D97-AF65-F5344CB8AC3E}">
        <p14:creationId xmlns:p14="http://schemas.microsoft.com/office/powerpoint/2010/main" val="398089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24655-2177-B813-C3FC-8D5734D7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Begrebstræning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82B8B6-4485-B17B-0A9E-678619DA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Makker 1 vender forsiden op ad på sine </a:t>
            </a:r>
            <a:r>
              <a:rPr lang="da-DK"/>
              <a:t>post-it-sedler.</a:t>
            </a:r>
            <a:br>
              <a:rPr lang="da-DK"/>
            </a:br>
            <a:r>
              <a:rPr lang="da-DK"/>
              <a:t>Makker </a:t>
            </a:r>
            <a:r>
              <a:rPr lang="da-DK" dirty="0"/>
              <a:t>2 vender bagsiden op ad på sine post-it-sedler.</a:t>
            </a:r>
          </a:p>
          <a:p>
            <a:r>
              <a:rPr lang="da-DK" dirty="0"/>
              <a:t>Match forklaring og begreb, og byt bagefter roller.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532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141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Osmoseforsøg</vt:lpstr>
      <vt:lpstr>Plan</vt:lpstr>
      <vt:lpstr>Dagens figur</vt:lpstr>
      <vt:lpstr>Del 3 af mikroskopiøvelsen (plasmolyse)</vt:lpstr>
      <vt:lpstr>Øvelsesvejledning</vt:lpstr>
      <vt:lpstr>Begrebstræning</vt:lpstr>
      <vt:lpstr>Begrebstræning</vt:lpstr>
      <vt:lpstr>Begrebstræning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Osmoseforsøg</dc:title>
  <dc:creator>Klara Jensen</dc:creator>
  <cp:lastModifiedBy>Klara Jensen</cp:lastModifiedBy>
  <cp:revision>1</cp:revision>
  <dcterms:created xsi:type="dcterms:W3CDTF">2023-08-22T07:07:05Z</dcterms:created>
  <dcterms:modified xsi:type="dcterms:W3CDTF">2025-08-26T08:14:37Z</dcterms:modified>
</cp:coreProperties>
</file>