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69" r:id="rId19"/>
    <p:sldId id="270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37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per Løgstrup" userId="05652426-64c4-4729-b4ac-86ad1f7704d2" providerId="ADAL" clId="{B17BAE6F-A599-4B6E-BCA6-F3421E7FE588}"/>
    <pc:docChg chg="modSld">
      <pc:chgData name="Kasper Løgstrup" userId="05652426-64c4-4729-b4ac-86ad1f7704d2" providerId="ADAL" clId="{B17BAE6F-A599-4B6E-BCA6-F3421E7FE588}" dt="2025-08-27T08:05:35.690" v="0" actId="1036"/>
      <pc:docMkLst>
        <pc:docMk/>
      </pc:docMkLst>
      <pc:sldChg chg="modSp mod">
        <pc:chgData name="Kasper Løgstrup" userId="05652426-64c4-4729-b4ac-86ad1f7704d2" providerId="ADAL" clId="{B17BAE6F-A599-4B6E-BCA6-F3421E7FE588}" dt="2025-08-27T08:05:35.690" v="0" actId="1036"/>
        <pc:sldMkLst>
          <pc:docMk/>
          <pc:sldMk cId="523587224" sldId="256"/>
        </pc:sldMkLst>
        <pc:picChg chg="mod">
          <ac:chgData name="Kasper Løgstrup" userId="05652426-64c4-4729-b4ac-86ad1f7704d2" providerId="ADAL" clId="{B17BAE6F-A599-4B6E-BCA6-F3421E7FE588}" dt="2025-08-27T08:05:35.690" v="0" actId="1036"/>
          <ac:picMkLst>
            <pc:docMk/>
            <pc:sldMk cId="523587224" sldId="25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7C59B-BF2D-924E-ACE2-6CEA3DBE514B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B6BEF-5FA5-2C40-BDA4-296BC60761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052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B6BEF-5FA5-2C40-BDA4-296BC60761F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563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B6BEF-5FA5-2C40-BDA4-296BC60761F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990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Forårsoffensiven 1918 10.000 kanoner og 3 millioner tyske soldater. 1,1 millioner bomber faldt de</a:t>
            </a:r>
            <a:r>
              <a:rPr lang="da-DK" baseline="0" dirty="0"/>
              <a:t> første fire timer. Ilden lignede ørkenvarmen i horisonten.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B6BEF-5FA5-2C40-BDA4-296BC60761F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81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roar</a:t>
            </a:r>
            <a:r>
              <a:rPr lang="da-DK" dirty="0"/>
              <a:t> of</a:t>
            </a:r>
            <a:r>
              <a:rPr lang="da-DK" baseline="0" dirty="0"/>
              <a:t> the ocean! I flere dage i træk nat og dag.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B6BEF-5FA5-2C40-BDA4-296BC60761F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87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SkL3Yl0r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dHmrGqzees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Xh3sd6LbXz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D3ILZI3ZCp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404617"/>
            <a:ext cx="8991600" cy="994974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Første Verdenskrig i billeder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61" y="1634412"/>
            <a:ext cx="6668277" cy="50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8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da-DK" dirty="0"/>
              <a:t> og deres enorme ødelæggelser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68" y="2300314"/>
            <a:ext cx="5744464" cy="4405286"/>
          </a:xfrm>
        </p:spPr>
      </p:pic>
    </p:spTree>
    <p:extLst>
      <p:ext uri="{BB962C8B-B14F-4D97-AF65-F5344CB8AC3E}">
        <p14:creationId xmlns:p14="http://schemas.microsoft.com/office/powerpoint/2010/main" val="37994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Granatchok</a:t>
            </a:r>
            <a:br>
              <a:rPr lang="da-DK" dirty="0"/>
            </a:br>
            <a:r>
              <a:rPr lang="da-DK" sz="2000" dirty="0">
                <a:hlinkClick r:id="rId3"/>
              </a:rPr>
              <a:t>https://www.youtube.com/watch?v=nsSkL3Yl0rA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401358"/>
            <a:ext cx="3814064" cy="4101145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2401357"/>
            <a:ext cx="3052064" cy="41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1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Nye våben – flammekaster</a:t>
            </a:r>
            <a:br>
              <a:rPr lang="da-DK" dirty="0"/>
            </a:br>
            <a:r>
              <a:rPr lang="da-DK" dirty="0">
                <a:hlinkClick r:id="rId2"/>
              </a:rPr>
              <a:t>https://www.youtube.com/watch?v=dHmrGqzeesU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299758"/>
            <a:ext cx="7729728" cy="4391308"/>
          </a:xfrm>
        </p:spPr>
      </p:pic>
    </p:spTree>
    <p:extLst>
      <p:ext uri="{BB962C8B-B14F-4D97-AF65-F5344CB8AC3E}">
        <p14:creationId xmlns:p14="http://schemas.microsoft.com/office/powerpoint/2010/main" val="53013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våben - maskingeværet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68" y="2282825"/>
            <a:ext cx="6201664" cy="4434190"/>
          </a:xfrm>
        </p:spPr>
      </p:pic>
    </p:spTree>
    <p:extLst>
      <p:ext uri="{BB962C8B-B14F-4D97-AF65-F5344CB8AC3E}">
        <p14:creationId xmlns:p14="http://schemas.microsoft.com/office/powerpoint/2010/main" val="52919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våben </a:t>
            </a:r>
            <a:r>
              <a:rPr lang="mr-IN" dirty="0"/>
              <a:t>–</a:t>
            </a:r>
            <a:r>
              <a:rPr lang="da-DK" dirty="0"/>
              <a:t> kemisk krigsførelse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8" y="2768967"/>
            <a:ext cx="7731125" cy="2840890"/>
          </a:xfrm>
        </p:spPr>
      </p:pic>
    </p:spTree>
    <p:extLst>
      <p:ext uri="{BB962C8B-B14F-4D97-AF65-F5344CB8AC3E}">
        <p14:creationId xmlns:p14="http://schemas.microsoft.com/office/powerpoint/2010/main" val="4336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Livet ved fronten - skyttegraven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5" y="2433151"/>
            <a:ext cx="7776161" cy="3445135"/>
          </a:xfrm>
        </p:spPr>
      </p:pic>
    </p:spTree>
    <p:extLst>
      <p:ext uri="{BB962C8B-B14F-4D97-AF65-F5344CB8AC3E}">
        <p14:creationId xmlns:p14="http://schemas.microsoft.com/office/powerpoint/2010/main" val="59888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522514"/>
            <a:ext cx="7729728" cy="1630898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r>
              <a:rPr lang="da-DK" dirty="0"/>
              <a:t>Livet ved fronten – pigtråden og ingenmandsland</a:t>
            </a:r>
            <a:br>
              <a:rPr lang="da-DK" dirty="0"/>
            </a:br>
            <a:r>
              <a:rPr lang="da-DK" dirty="0">
                <a:hlinkClick r:id="rId2"/>
              </a:rPr>
              <a:t>https://www.youtube.com/watch?v=Xh3sd6LbXz4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94" y="2339845"/>
            <a:ext cx="5494611" cy="4272318"/>
          </a:xfrm>
        </p:spPr>
      </p:pic>
    </p:spTree>
    <p:extLst>
      <p:ext uri="{BB962C8B-B14F-4D97-AF65-F5344CB8AC3E}">
        <p14:creationId xmlns:p14="http://schemas.microsoft.com/office/powerpoint/2010/main" val="50614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Livet ved fronten - gasangreb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90" y="2284041"/>
            <a:ext cx="5860620" cy="4422697"/>
          </a:xfrm>
        </p:spPr>
      </p:pic>
    </p:spTree>
    <p:extLst>
      <p:ext uri="{BB962C8B-B14F-4D97-AF65-F5344CB8AC3E}">
        <p14:creationId xmlns:p14="http://schemas.microsoft.com/office/powerpoint/2010/main" val="161447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Livet ved fronten </a:t>
            </a:r>
            <a:r>
              <a:rPr lang="mr-IN" dirty="0"/>
              <a:t>–</a:t>
            </a:r>
            <a:r>
              <a:rPr lang="da-DK" dirty="0"/>
              <a:t> jul på østfronten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29" y="2302702"/>
            <a:ext cx="3117941" cy="4191404"/>
          </a:xfrm>
        </p:spPr>
      </p:pic>
    </p:spTree>
    <p:extLst>
      <p:ext uri="{BB962C8B-B14F-4D97-AF65-F5344CB8AC3E}">
        <p14:creationId xmlns:p14="http://schemas.microsoft.com/office/powerpoint/2010/main" val="90734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verdenskrig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" y="2414490"/>
            <a:ext cx="5764427" cy="3239861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6" y="2414490"/>
            <a:ext cx="4884074" cy="32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2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200" dirty="0"/>
              <a:t>Propagandaplakater kender vi bedst fra Anden Verdenskrig, men de var også meget udbredte under Første Verdenskrig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297894"/>
            <a:ext cx="3119797" cy="4491793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31" y="2297894"/>
            <a:ext cx="2937933" cy="45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Kvinderne under krigen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2" y="2414492"/>
            <a:ext cx="5730652" cy="3221556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98" y="2414492"/>
            <a:ext cx="5731069" cy="32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8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Kavaleri fra krigens begyndelse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9" y="2299758"/>
            <a:ext cx="5107423" cy="3762374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9758"/>
            <a:ext cx="588450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600" dirty="0"/>
              <a:t>Uniformudvikling i løbet af krigen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282825"/>
            <a:ext cx="7729728" cy="4502754"/>
          </a:xfrm>
        </p:spPr>
      </p:pic>
    </p:spTree>
    <p:extLst>
      <p:ext uri="{BB962C8B-B14F-4D97-AF65-F5344CB8AC3E}">
        <p14:creationId xmlns:p14="http://schemas.microsoft.com/office/powerpoint/2010/main" val="119454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600" dirty="0"/>
              <a:t>Den gamle og den nye verden mødes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75" y="2350558"/>
            <a:ext cx="4637850" cy="4295715"/>
          </a:xfrm>
        </p:spPr>
      </p:pic>
    </p:spTree>
    <p:extLst>
      <p:ext uri="{BB962C8B-B14F-4D97-AF65-F5344CB8AC3E}">
        <p14:creationId xmlns:p14="http://schemas.microsoft.com/office/powerpoint/2010/main" val="195020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Ren science fiction!</a:t>
            </a:r>
            <a:br>
              <a:rPr lang="da-DK" dirty="0"/>
            </a:br>
            <a:r>
              <a:rPr lang="da-DK" dirty="0">
                <a:hlinkClick r:id="rId2"/>
              </a:rPr>
              <a:t>https://www.youtube.com/watch?v=D3ILZI3ZCpQ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2" y="2404470"/>
            <a:ext cx="5719819" cy="321739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2404470"/>
            <a:ext cx="5407391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Luftkrig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5" y="2486025"/>
            <a:ext cx="6140834" cy="3451893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29" y="2486025"/>
            <a:ext cx="5029371" cy="34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3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kanoner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299758"/>
            <a:ext cx="7729728" cy="4383860"/>
          </a:xfrm>
        </p:spPr>
      </p:pic>
    </p:spTree>
    <p:extLst>
      <p:ext uri="{BB962C8B-B14F-4D97-AF65-F5344CB8AC3E}">
        <p14:creationId xmlns:p14="http://schemas.microsoft.com/office/powerpoint/2010/main" val="170860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Artilleriangreb</a:t>
            </a:r>
            <a:r>
              <a:rPr lang="mr-IN" dirty="0"/>
              <a:t>…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282825"/>
            <a:ext cx="7729728" cy="4347972"/>
          </a:xfrm>
        </p:spPr>
      </p:pic>
    </p:spTree>
    <p:extLst>
      <p:ext uri="{BB962C8B-B14F-4D97-AF65-F5344CB8AC3E}">
        <p14:creationId xmlns:p14="http://schemas.microsoft.com/office/powerpoint/2010/main" val="2026134807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a9716d-dc4c-4b9f-87ae-f47fba45fee2">
      <Terms xmlns="http://schemas.microsoft.com/office/infopath/2007/PartnerControls"/>
    </lcf76f155ced4ddcb4097134ff3c332f>
    <TaxCatchAll xmlns="fbb0aebc-62d7-43cb-8b26-61abdbe699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2AD00024361F44B499AA8CB412D4E5" ma:contentTypeVersion="14" ma:contentTypeDescription="Opret et nyt dokument." ma:contentTypeScope="" ma:versionID="df548f137b997fb79582e0dbc73e886b">
  <xsd:schema xmlns:xsd="http://www.w3.org/2001/XMLSchema" xmlns:xs="http://www.w3.org/2001/XMLSchema" xmlns:p="http://schemas.microsoft.com/office/2006/metadata/properties" xmlns:ns2="b5a9716d-dc4c-4b9f-87ae-f47fba45fee2" xmlns:ns3="fbb0aebc-62d7-43cb-8b26-61abdbe6992c" targetNamespace="http://schemas.microsoft.com/office/2006/metadata/properties" ma:root="true" ma:fieldsID="3db2af0ffa29bcc01755abb66d03166d" ns2:_="" ns3:_="">
    <xsd:import namespace="b5a9716d-dc4c-4b9f-87ae-f47fba45fee2"/>
    <xsd:import namespace="fbb0aebc-62d7-43cb-8b26-61abdbe69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9716d-dc4c-4b9f-87ae-f47fba45f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195c890c-c95f-414f-878b-29df5ca754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0aebc-62d7-43cb-8b26-61abdbe6992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ab7f584-44d9-4cc3-98df-9ae36d822711}" ma:internalName="TaxCatchAll" ma:showField="CatchAllData" ma:web="fbb0aebc-62d7-43cb-8b26-61abdbe69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FA2337-B6D2-486E-979D-50EC5ECC1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75F68C-AFE8-4C17-A596-3A363ADD1831}">
  <ds:schemaRefs>
    <ds:schemaRef ds:uri="http://schemas.microsoft.com/office/2006/metadata/properties"/>
    <ds:schemaRef ds:uri="http://schemas.microsoft.com/office/infopath/2007/PartnerControls"/>
    <ds:schemaRef ds:uri="b5a9716d-dc4c-4b9f-87ae-f47fba45fee2"/>
    <ds:schemaRef ds:uri="fbb0aebc-62d7-43cb-8b26-61abdbe6992c"/>
  </ds:schemaRefs>
</ds:datastoreItem>
</file>

<file path=customXml/itemProps3.xml><?xml version="1.0" encoding="utf-8"?>
<ds:datastoreItem xmlns:ds="http://schemas.openxmlformats.org/officeDocument/2006/customXml" ds:itemID="{0FBD08F8-E40E-498F-8246-7D65F061AC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a9716d-dc4c-4b9f-87ae-f47fba45fee2"/>
    <ds:schemaRef ds:uri="fbb0aebc-62d7-43cb-8b26-61abdbe699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Pakke</Template>
  <TotalTime>122</TotalTime>
  <Words>203</Words>
  <Application>Microsoft Office PowerPoint</Application>
  <PresentationFormat>Widescreen</PresentationFormat>
  <Paragraphs>26</Paragraphs>
  <Slides>20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Pakke</vt:lpstr>
      <vt:lpstr> Første Verdenskrig i billeder </vt:lpstr>
      <vt:lpstr>Propagandaplakater kender vi bedst fra Anden Verdenskrig, men de var også meget udbredte under Første Verdenskrig</vt:lpstr>
      <vt:lpstr>Kavaleri fra krigens begyndelse</vt:lpstr>
      <vt:lpstr>Uniformudvikling i løbet af krigen</vt:lpstr>
      <vt:lpstr>Den gamle og den nye verden mødes</vt:lpstr>
      <vt:lpstr> Ren science fiction! https://www.youtube.com/watch?v=D3ILZI3ZCpQ </vt:lpstr>
      <vt:lpstr>Luftkrig</vt:lpstr>
      <vt:lpstr>Nye kanoner</vt:lpstr>
      <vt:lpstr>Artilleriangreb…</vt:lpstr>
      <vt:lpstr>… og deres enorme ødelæggelser</vt:lpstr>
      <vt:lpstr>Granatchok https://www.youtube.com/watch?v=nsSkL3Yl0rA</vt:lpstr>
      <vt:lpstr> Nye våben – flammekaster https://www.youtube.com/watch?v=dHmrGqzeesU </vt:lpstr>
      <vt:lpstr>Nye våben - maskingeværet</vt:lpstr>
      <vt:lpstr>Nye våben – kemisk krigsførelse</vt:lpstr>
      <vt:lpstr>Livet ved fronten - skyttegraven</vt:lpstr>
      <vt:lpstr>  Livet ved fronten – pigtråden og ingenmandsland https://www.youtube.com/watch?v=Xh3sd6LbXz4 </vt:lpstr>
      <vt:lpstr>Livet ved fronten - gasangreb</vt:lpstr>
      <vt:lpstr>Livet ved fronten – jul på østfronten</vt:lpstr>
      <vt:lpstr>En verdenskrig</vt:lpstr>
      <vt:lpstr>Kvinderne under krigen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 Verdenskrig i billeder</dc:title>
  <dc:creator>Kasper Løgstrup</dc:creator>
  <cp:lastModifiedBy>Kasper Løgstrup</cp:lastModifiedBy>
  <cp:revision>18</cp:revision>
  <dcterms:created xsi:type="dcterms:W3CDTF">2019-09-02T17:19:31Z</dcterms:created>
  <dcterms:modified xsi:type="dcterms:W3CDTF">2025-08-27T08:05:45Z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0x010100AA2AD00024361F44B499AA8CB412D4E5</vt:lpwstr>
  </property>
</Properties>
</file>