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242179-65D2-CC42-83BC-080241905291}" v="4" dt="2025-08-26T18:48:02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3"/>
  </p:normalViewPr>
  <p:slideViewPr>
    <p:cSldViewPr snapToGrid="0">
      <p:cViewPr varScale="1">
        <p:scale>
          <a:sx n="105" d="100"/>
          <a:sy n="105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2A242179-65D2-CC42-83BC-080241905291}"/>
    <pc:docChg chg="undo custSel addSld delSld modSld">
      <pc:chgData name="Klara Jensen" userId="5e70cf2d-534e-4b57-be02-6afb43ed7e61" providerId="ADAL" clId="{2A242179-65D2-CC42-83BC-080241905291}" dt="2025-08-26T18:48:08.864" v="228" actId="1076"/>
      <pc:docMkLst>
        <pc:docMk/>
      </pc:docMkLst>
      <pc:sldChg chg="addSp delSp modSp new mod">
        <pc:chgData name="Klara Jensen" userId="5e70cf2d-534e-4b57-be02-6afb43ed7e61" providerId="ADAL" clId="{2A242179-65D2-CC42-83BC-080241905291}" dt="2025-08-26T18:48:08.864" v="228" actId="1076"/>
        <pc:sldMkLst>
          <pc:docMk/>
          <pc:sldMk cId="762370569" sldId="259"/>
        </pc:sldMkLst>
        <pc:spChg chg="mod">
          <ac:chgData name="Klara Jensen" userId="5e70cf2d-534e-4b57-be02-6afb43ed7e61" providerId="ADAL" clId="{2A242179-65D2-CC42-83BC-080241905291}" dt="2025-08-26T18:43:05.484" v="22" actId="20577"/>
          <ac:spMkLst>
            <pc:docMk/>
            <pc:sldMk cId="762370569" sldId="259"/>
            <ac:spMk id="2" creationId="{A987188E-A287-81C1-9D15-745CA20DDE0B}"/>
          </ac:spMkLst>
        </pc:spChg>
        <pc:spChg chg="mod">
          <ac:chgData name="Klara Jensen" userId="5e70cf2d-534e-4b57-be02-6afb43ed7e61" providerId="ADAL" clId="{2A242179-65D2-CC42-83BC-080241905291}" dt="2025-08-26T18:46:30.164" v="214" actId="20577"/>
          <ac:spMkLst>
            <pc:docMk/>
            <pc:sldMk cId="762370569" sldId="259"/>
            <ac:spMk id="3" creationId="{B7448AA9-3162-1553-8E57-907E029A5D22}"/>
          </ac:spMkLst>
        </pc:spChg>
        <pc:spChg chg="add mod">
          <ac:chgData name="Klara Jensen" userId="5e70cf2d-534e-4b57-be02-6afb43ed7e61" providerId="ADAL" clId="{2A242179-65D2-CC42-83BC-080241905291}" dt="2025-08-26T18:47:03.557" v="215"/>
          <ac:spMkLst>
            <pc:docMk/>
            <pc:sldMk cId="762370569" sldId="259"/>
            <ac:spMk id="4" creationId="{6095834F-E8F9-A156-4152-A0559BBD0A5E}"/>
          </ac:spMkLst>
        </pc:spChg>
        <pc:spChg chg="add mod">
          <ac:chgData name="Klara Jensen" userId="5e70cf2d-534e-4b57-be02-6afb43ed7e61" providerId="ADAL" clId="{2A242179-65D2-CC42-83BC-080241905291}" dt="2025-08-26T18:47:14.159" v="216"/>
          <ac:spMkLst>
            <pc:docMk/>
            <pc:sldMk cId="762370569" sldId="259"/>
            <ac:spMk id="5" creationId="{10D975DE-79C9-406A-3117-76835FCC4914}"/>
          </ac:spMkLst>
        </pc:spChg>
        <pc:spChg chg="add del mod">
          <ac:chgData name="Klara Jensen" userId="5e70cf2d-534e-4b57-be02-6afb43ed7e61" providerId="ADAL" clId="{2A242179-65D2-CC42-83BC-080241905291}" dt="2025-08-26T18:47:32.624" v="221" actId="478"/>
          <ac:spMkLst>
            <pc:docMk/>
            <pc:sldMk cId="762370569" sldId="259"/>
            <ac:spMk id="8" creationId="{A17D2B84-B300-0E73-6325-E1CF49374521}"/>
          </ac:spMkLst>
        </pc:spChg>
        <pc:spChg chg="add mod">
          <ac:chgData name="Klara Jensen" userId="5e70cf2d-534e-4b57-be02-6afb43ed7e61" providerId="ADAL" clId="{2A242179-65D2-CC42-83BC-080241905291}" dt="2025-08-26T18:47:57.165" v="226" actId="207"/>
          <ac:spMkLst>
            <pc:docMk/>
            <pc:sldMk cId="762370569" sldId="259"/>
            <ac:spMk id="11" creationId="{177205D2-C0CB-74A2-F1EC-D0AB0ED44E68}"/>
          </ac:spMkLst>
        </pc:spChg>
        <pc:spChg chg="add mod">
          <ac:chgData name="Klara Jensen" userId="5e70cf2d-534e-4b57-be02-6afb43ed7e61" providerId="ADAL" clId="{2A242179-65D2-CC42-83BC-080241905291}" dt="2025-08-26T18:48:08.864" v="228" actId="1076"/>
          <ac:spMkLst>
            <pc:docMk/>
            <pc:sldMk cId="762370569" sldId="259"/>
            <ac:spMk id="12" creationId="{A6F24DF3-B444-F3A8-4088-231716823F39}"/>
          </ac:spMkLst>
        </pc:spChg>
        <pc:cxnChg chg="add mod">
          <ac:chgData name="Klara Jensen" userId="5e70cf2d-534e-4b57-be02-6afb43ed7e61" providerId="ADAL" clId="{2A242179-65D2-CC42-83BC-080241905291}" dt="2025-08-26T18:47:48.245" v="224" actId="13822"/>
          <ac:cxnSpMkLst>
            <pc:docMk/>
            <pc:sldMk cId="762370569" sldId="259"/>
            <ac:cxnSpMk id="7" creationId="{C8AB0711-7C41-B9C4-49B8-C129D7927368}"/>
          </ac:cxnSpMkLst>
        </pc:cxnChg>
        <pc:cxnChg chg="add mod">
          <ac:chgData name="Klara Jensen" userId="5e70cf2d-534e-4b57-be02-6afb43ed7e61" providerId="ADAL" clId="{2A242179-65D2-CC42-83BC-080241905291}" dt="2025-08-26T18:47:44.677" v="223" actId="13822"/>
          <ac:cxnSpMkLst>
            <pc:docMk/>
            <pc:sldMk cId="762370569" sldId="259"/>
            <ac:cxnSpMk id="10" creationId="{EA2CF287-FFCF-959E-A91C-E503E62C5841}"/>
          </ac:cxnSpMkLst>
        </pc:cxnChg>
      </pc:sldChg>
      <pc:sldChg chg="del">
        <pc:chgData name="Klara Jensen" userId="5e70cf2d-534e-4b57-be02-6afb43ed7e61" providerId="ADAL" clId="{2A242179-65D2-CC42-83BC-080241905291}" dt="2025-08-26T18:40:48.375" v="0" actId="2696"/>
        <pc:sldMkLst>
          <pc:docMk/>
          <pc:sldMk cId="3635978188" sldId="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222A78-7CF1-B540-8AD1-8F9EEC294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2BA0D61-CEA8-70DC-76ED-F45EED54A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497F5E-27B9-2302-A6DF-1C2444A01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1417CA8-C5CA-6238-26E9-8AE0064D2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9F3115-12A1-0654-D30E-788968FCE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16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31283B-72C5-128A-845E-A66E453E1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BDD0627-8CAC-C807-98A0-4A47B7F01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4795959-34E3-46F5-ACA5-A56FBB764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8BC0E5B-A6C5-08B7-1D0A-5E4A9B1F1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A10FE2-5C0B-F0D8-AFF3-B980CF577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1472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61415FC-6E1E-EBCE-56C1-BF9E2A4C64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4772139-4328-F32C-2B6B-203C92093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9127AE-FFCF-0F3F-2D3F-9A6945468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BDB2B3-2D9E-9606-43BD-0DCCD8585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38A139-7A2C-94A3-660A-5315531E7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7729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D8ABB7-D89A-27C8-4A13-9858CF4FD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015FFAB-86DB-1008-791B-ADAD39C95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A38381-6A9A-26F1-1545-3B140A2BD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33A78AD-BF33-C9C8-1161-CD6C1946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3621854-19A5-A3A6-B866-A46F829EC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101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1AF45B-3D59-37F3-0866-1B7B316F3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3BF497D-5448-8F70-AA66-F5A7991FA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BC5CA2A-8BBA-3EE0-473C-8AD4C578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EA29B56-B9AD-CB49-EE56-F953FB4BB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A2401E8-8A59-5399-C0E6-8926AE130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193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E9CDF-2883-A43E-D27E-DF2C45899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524D3A1-D62C-953D-9901-1908157C64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162AC7C-E3BA-0346-A674-2034F0B537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814BE5D-122E-E9C2-9B69-AE02B57FB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AFDFF9F-18B5-1E24-0FCA-E308538DF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6B9FCF2-3B75-A6FD-13DB-E231F286D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9998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7B36AF-A5FB-E16F-303F-10B505CB2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14FA787-0690-C6E2-7832-C331166F0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BAD5659-8117-2BE1-B4B1-B2BC740EC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F7472F2-3799-2DBA-C123-FE08870680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B8CD8AD-6442-0E8C-5279-C000826AD2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311AD7E-47B4-C36F-6258-44E7BDC82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A8DA7AB-F425-273E-0C72-977E4FB8F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5F88593-4B0F-609B-1881-FABC92569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59323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A736EC-4F2F-8F37-124C-5BD696AD0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171A1EA-B1ED-8505-27A4-428685B3E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A941F62-CD35-40EE-C4C1-878946AE2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D544C87-4FDA-F7D1-AF78-32EC528A1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839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A87FB4B-B218-D0DB-A8FB-15DE33EBD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915EC34-CFC8-008D-2A75-DEB77A96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9528033-3A19-3267-9603-A86008BF9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00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30A295-E9F4-101E-757B-96287B2AB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2A26FA-2EF3-AAA8-6DFF-F27C694F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721A720-98BB-A9A8-150C-E29C5C147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772E9BF-BA32-A5F7-A616-897F5788E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A73D6C5-534A-8E82-765F-0B1AF60FA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9BE683B-9088-8452-FF3A-16E322D16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9193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4D316A-7B54-306D-F7A4-59BB38AB0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DFF17EA-EF55-2F88-36C5-2AE0CD2EB9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B2319AB-B1A1-E315-5FBF-B6BF3540B1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1DC9389-24BE-DBC2-54FF-18CC7F686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CADA3DA-5FAF-4191-8C00-338ACC1A5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20AB242-8950-1A66-665E-13DAA0E84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448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FF5135F-65BA-25CE-85DB-6B8491447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E20326B-4BAD-13B3-306C-C1B480739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1D43D68-3821-406B-CDA0-C993FC7F76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95E5D5-8282-2D47-B6BF-654BE98EF9E1}" type="datetimeFigureOut">
              <a:rPr lang="da-DK" smtClean="0"/>
              <a:t>26.08.2025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403A561-9646-7377-A465-38EBAA62C8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D9D2E1E-2006-584E-8DD7-3B030FAA99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C0D445-B098-C84E-8E6B-12526B68D6C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841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EB0DE4-2055-1EC0-7A22-904D4E1C9E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Osmoseforsøg </a:t>
            </a:r>
            <a:br>
              <a:rPr lang="da-DK" dirty="0"/>
            </a:br>
            <a:r>
              <a:rPr lang="da-DK" dirty="0"/>
              <a:t>(databehandling)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66FC587-9FC8-27A2-E971-46C0911582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3857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FD7B49-299F-8ABE-5FD6-49173A07E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BCECB8-1CE0-DEBB-43D6-436AD48F7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Osmoseforsøg:</a:t>
            </a:r>
          </a:p>
          <a:p>
            <a:pPr lvl="1"/>
            <a:r>
              <a:rPr lang="da-DK" dirty="0"/>
              <a:t>Aflæsning af resultater</a:t>
            </a:r>
          </a:p>
          <a:p>
            <a:pPr lvl="1"/>
            <a:r>
              <a:rPr lang="da-DK"/>
              <a:t>Databehandling</a:t>
            </a:r>
            <a:endParaRPr lang="da-DK" dirty="0"/>
          </a:p>
          <a:p>
            <a:r>
              <a:rPr lang="da-DK" dirty="0"/>
              <a:t>Afrunding af forløb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05764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737C41-DCD0-DB05-E472-A7D2862E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9D15A7-68D0-668D-29BE-5803C2BD2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16387" cy="4351338"/>
          </a:xfrm>
        </p:spPr>
        <p:txBody>
          <a:bodyPr/>
          <a:lstStyle/>
          <a:p>
            <a:r>
              <a:rPr lang="da-DK" dirty="0"/>
              <a:t>Forklar begrebet osmose ud fra figuren.</a:t>
            </a:r>
          </a:p>
        </p:txBody>
      </p:sp>
      <p:pic>
        <p:nvPicPr>
          <p:cNvPr id="1026" name="Picture 2" descr="Osmosis | Definition, Examples, &amp; Facts | Britannica">
            <a:extLst>
              <a:ext uri="{FF2B5EF4-FFF2-40B4-BE49-F238E27FC236}">
                <a16:creationId xmlns:a16="http://schemas.microsoft.com/office/drawing/2014/main" id="{7EE0447E-B498-3FA3-7AD3-27B49F0744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587" y="0"/>
            <a:ext cx="72374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334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87188E-A287-81C1-9D15-745CA20DD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Afrunding af forløb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448AA9-3162-1553-8E57-907E029A5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da-DK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6095834F-E8F9-A156-4152-A0559BBD0A5E}"/>
              </a:ext>
            </a:extLst>
          </p:cNvPr>
          <p:cNvSpPr/>
          <p:nvPr/>
        </p:nvSpPr>
        <p:spPr>
          <a:xfrm>
            <a:off x="3471863" y="3086100"/>
            <a:ext cx="5086350" cy="17145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10D975DE-79C9-406A-3117-76835FCC4914}"/>
              </a:ext>
            </a:extLst>
          </p:cNvPr>
          <p:cNvSpPr txBox="1"/>
          <p:nvPr/>
        </p:nvSpPr>
        <p:spPr>
          <a:xfrm>
            <a:off x="4385010" y="3527851"/>
            <a:ext cx="3441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</a:rPr>
              <a:t>I forløbet ‘Hvad er liv?’ har jeg lært, at …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C8AB0711-7C41-B9C4-49B8-C129D7927368}"/>
              </a:ext>
            </a:extLst>
          </p:cNvPr>
          <p:cNvCxnSpPr>
            <a:stCxn id="4" idx="7"/>
          </p:cNvCxnSpPr>
          <p:nvPr/>
        </p:nvCxnSpPr>
        <p:spPr>
          <a:xfrm flipV="1">
            <a:off x="7813334" y="2596896"/>
            <a:ext cx="744879" cy="7402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EA2CF287-FFCF-959E-A91C-E503E62C5841}"/>
              </a:ext>
            </a:extLst>
          </p:cNvPr>
          <p:cNvCxnSpPr>
            <a:stCxn id="4" idx="2"/>
          </p:cNvCxnSpPr>
          <p:nvPr/>
        </p:nvCxnSpPr>
        <p:spPr>
          <a:xfrm flipH="1">
            <a:off x="2279904" y="3943350"/>
            <a:ext cx="1191959" cy="9700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Ellipse 10">
            <a:extLst>
              <a:ext uri="{FF2B5EF4-FFF2-40B4-BE49-F238E27FC236}">
                <a16:creationId xmlns:a16="http://schemas.microsoft.com/office/drawing/2014/main" id="{177205D2-C0CB-74A2-F1EC-D0AB0ED44E68}"/>
              </a:ext>
            </a:extLst>
          </p:cNvPr>
          <p:cNvSpPr/>
          <p:nvPr/>
        </p:nvSpPr>
        <p:spPr>
          <a:xfrm>
            <a:off x="7985760" y="1690688"/>
            <a:ext cx="2706624" cy="99155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A6F24DF3-B444-F3A8-4088-231716823F39}"/>
              </a:ext>
            </a:extLst>
          </p:cNvPr>
          <p:cNvSpPr/>
          <p:nvPr/>
        </p:nvSpPr>
        <p:spPr>
          <a:xfrm>
            <a:off x="1298448" y="4910201"/>
            <a:ext cx="2706624" cy="99155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2370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42</Words>
  <Application>Microsoft Macintosh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Office-tema</vt:lpstr>
      <vt:lpstr>Osmoseforsøg  (databehandling)</vt:lpstr>
      <vt:lpstr>Plan</vt:lpstr>
      <vt:lpstr>Dagens figur</vt:lpstr>
      <vt:lpstr>Afrunding af forløb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Klara Jensen</dc:creator>
  <cp:lastModifiedBy>Klara Jensen</cp:lastModifiedBy>
  <cp:revision>1</cp:revision>
  <dcterms:created xsi:type="dcterms:W3CDTF">2024-08-27T15:03:47Z</dcterms:created>
  <dcterms:modified xsi:type="dcterms:W3CDTF">2025-08-26T18:48:14Z</dcterms:modified>
</cp:coreProperties>
</file>