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8" r:id="rId4"/>
    <p:sldId id="259" r:id="rId5"/>
    <p:sldId id="269" r:id="rId6"/>
    <p:sldId id="261" r:id="rId7"/>
    <p:sldId id="263" r:id="rId8"/>
    <p:sldId id="266" r:id="rId9"/>
    <p:sldId id="267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72DA8C-41C5-5F44-9B29-E1DA616A2420}" v="1" dt="2025-08-31T10:29:29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74"/>
  </p:normalViewPr>
  <p:slideViewPr>
    <p:cSldViewPr snapToGrid="0">
      <p:cViewPr varScale="1">
        <p:scale>
          <a:sx n="105" d="100"/>
          <a:sy n="105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11AC0A21-7433-3D44-A96C-2739D03EF6DC}"/>
    <pc:docChg chg="addSld modSld">
      <pc:chgData name="Klara Jensen" userId="5e70cf2d-534e-4b57-be02-6afb43ed7e61" providerId="ADAL" clId="{11AC0A21-7433-3D44-A96C-2739D03EF6DC}" dt="2024-09-02T10:59:16.540" v="129" actId="20578"/>
      <pc:docMkLst>
        <pc:docMk/>
      </pc:docMkLst>
      <pc:sldChg chg="modSp new mod">
        <pc:chgData name="Klara Jensen" userId="5e70cf2d-534e-4b57-be02-6afb43ed7e61" providerId="ADAL" clId="{11AC0A21-7433-3D44-A96C-2739D03EF6DC}" dt="2024-09-02T10:59:16.540" v="129" actId="20578"/>
        <pc:sldMkLst>
          <pc:docMk/>
          <pc:sldMk cId="3670109669" sldId="268"/>
        </pc:sldMkLst>
      </pc:sldChg>
    </pc:docChg>
  </pc:docChgLst>
  <pc:docChgLst>
    <pc:chgData name="Klara Jensen" userId="5e70cf2d-534e-4b57-be02-6afb43ed7e61" providerId="ADAL" clId="{1424CEB8-D321-EC4E-B413-7110DBBBD39E}"/>
    <pc:docChg chg="delSld">
      <pc:chgData name="Klara Jensen" userId="5e70cf2d-534e-4b57-be02-6afb43ed7e61" providerId="ADAL" clId="{1424CEB8-D321-EC4E-B413-7110DBBBD39E}" dt="2023-08-28T06:27:19.760" v="1" actId="2696"/>
      <pc:docMkLst>
        <pc:docMk/>
      </pc:docMkLst>
      <pc:sldChg chg="del">
        <pc:chgData name="Klara Jensen" userId="5e70cf2d-534e-4b57-be02-6afb43ed7e61" providerId="ADAL" clId="{1424CEB8-D321-EC4E-B413-7110DBBBD39E}" dt="2023-08-28T06:27:18.551" v="0" actId="2696"/>
        <pc:sldMkLst>
          <pc:docMk/>
          <pc:sldMk cId="102308616" sldId="264"/>
        </pc:sldMkLst>
      </pc:sldChg>
      <pc:sldChg chg="del">
        <pc:chgData name="Klara Jensen" userId="5e70cf2d-534e-4b57-be02-6afb43ed7e61" providerId="ADAL" clId="{1424CEB8-D321-EC4E-B413-7110DBBBD39E}" dt="2023-08-28T06:27:19.760" v="1" actId="2696"/>
        <pc:sldMkLst>
          <pc:docMk/>
          <pc:sldMk cId="1977186197" sldId="265"/>
        </pc:sldMkLst>
      </pc:sldChg>
    </pc:docChg>
  </pc:docChgLst>
  <pc:docChgLst>
    <pc:chgData name="Klara Jensen" userId="5e70cf2d-534e-4b57-be02-6afb43ed7e61" providerId="ADAL" clId="{6D72DA8C-41C5-5F44-9B29-E1DA616A2420}"/>
    <pc:docChg chg="addSld delSld modSld">
      <pc:chgData name="Klara Jensen" userId="5e70cf2d-534e-4b57-be02-6afb43ed7e61" providerId="ADAL" clId="{6D72DA8C-41C5-5F44-9B29-E1DA616A2420}" dt="2025-08-31T10:30:51.193" v="112" actId="20577"/>
      <pc:docMkLst>
        <pc:docMk/>
      </pc:docMkLst>
      <pc:sldChg chg="modSp mod">
        <pc:chgData name="Klara Jensen" userId="5e70cf2d-534e-4b57-be02-6afb43ed7e61" providerId="ADAL" clId="{6D72DA8C-41C5-5F44-9B29-E1DA616A2420}" dt="2025-08-31T10:10:14.407" v="11" actId="20577"/>
        <pc:sldMkLst>
          <pc:docMk/>
          <pc:sldMk cId="3019646892" sldId="259"/>
        </pc:sldMkLst>
        <pc:spChg chg="mod">
          <ac:chgData name="Klara Jensen" userId="5e70cf2d-534e-4b57-be02-6afb43ed7e61" providerId="ADAL" clId="{6D72DA8C-41C5-5F44-9B29-E1DA616A2420}" dt="2025-08-31T10:10:14.407" v="11" actId="20577"/>
          <ac:spMkLst>
            <pc:docMk/>
            <pc:sldMk cId="3019646892" sldId="259"/>
            <ac:spMk id="3" creationId="{054BB39F-18E8-25D2-D777-98741DFA6E53}"/>
          </ac:spMkLst>
        </pc:spChg>
      </pc:sldChg>
      <pc:sldChg chg="del">
        <pc:chgData name="Klara Jensen" userId="5e70cf2d-534e-4b57-be02-6afb43ed7e61" providerId="ADAL" clId="{6D72DA8C-41C5-5F44-9B29-E1DA616A2420}" dt="2025-08-31T10:27:01.642" v="12" actId="2696"/>
        <pc:sldMkLst>
          <pc:docMk/>
          <pc:sldMk cId="2999221503" sldId="260"/>
        </pc:sldMkLst>
      </pc:sldChg>
      <pc:sldChg chg="del">
        <pc:chgData name="Klara Jensen" userId="5e70cf2d-534e-4b57-be02-6afb43ed7e61" providerId="ADAL" clId="{6D72DA8C-41C5-5F44-9B29-E1DA616A2420}" dt="2025-08-31T10:27:03.516" v="13" actId="2696"/>
        <pc:sldMkLst>
          <pc:docMk/>
          <pc:sldMk cId="1697110582" sldId="262"/>
        </pc:sldMkLst>
      </pc:sldChg>
      <pc:sldChg chg="modSp mod">
        <pc:chgData name="Klara Jensen" userId="5e70cf2d-534e-4b57-be02-6afb43ed7e61" providerId="ADAL" clId="{6D72DA8C-41C5-5F44-9B29-E1DA616A2420}" dt="2025-08-31T10:30:51.193" v="112" actId="20577"/>
        <pc:sldMkLst>
          <pc:docMk/>
          <pc:sldMk cId="3670109669" sldId="268"/>
        </pc:sldMkLst>
        <pc:spChg chg="mod">
          <ac:chgData name="Klara Jensen" userId="5e70cf2d-534e-4b57-be02-6afb43ed7e61" providerId="ADAL" clId="{6D72DA8C-41C5-5F44-9B29-E1DA616A2420}" dt="2025-08-31T10:30:51.193" v="112" actId="20577"/>
          <ac:spMkLst>
            <pc:docMk/>
            <pc:sldMk cId="3670109669" sldId="268"/>
            <ac:spMk id="3" creationId="{ECFA125A-7F80-8BBF-3F19-E8251D9B8A15}"/>
          </ac:spMkLst>
        </pc:spChg>
      </pc:sldChg>
      <pc:sldChg chg="modSp new mod">
        <pc:chgData name="Klara Jensen" userId="5e70cf2d-534e-4b57-be02-6afb43ed7e61" providerId="ADAL" clId="{6D72DA8C-41C5-5F44-9B29-E1DA616A2420}" dt="2025-08-31T10:29:56.877" v="111" actId="20577"/>
        <pc:sldMkLst>
          <pc:docMk/>
          <pc:sldMk cId="3876218143" sldId="269"/>
        </pc:sldMkLst>
        <pc:spChg chg="mod">
          <ac:chgData name="Klara Jensen" userId="5e70cf2d-534e-4b57-be02-6afb43ed7e61" providerId="ADAL" clId="{6D72DA8C-41C5-5F44-9B29-E1DA616A2420}" dt="2025-08-31T10:29:22.056" v="83" actId="20577"/>
          <ac:spMkLst>
            <pc:docMk/>
            <pc:sldMk cId="3876218143" sldId="269"/>
            <ac:spMk id="2" creationId="{0DA4A386-3A20-AD37-33E9-16503EEE4A3A}"/>
          </ac:spMkLst>
        </pc:spChg>
        <pc:spChg chg="mod">
          <ac:chgData name="Klara Jensen" userId="5e70cf2d-534e-4b57-be02-6afb43ed7e61" providerId="ADAL" clId="{6D72DA8C-41C5-5F44-9B29-E1DA616A2420}" dt="2025-08-31T10:29:56.877" v="111" actId="20577"/>
          <ac:spMkLst>
            <pc:docMk/>
            <pc:sldMk cId="3876218143" sldId="269"/>
            <ac:spMk id="3" creationId="{A2E690BA-459D-5166-0DA8-94CB345B76D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5F9EA-6A60-068D-554E-A70965EBF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6D1B8A3-82F7-C001-4522-AB4C6B5C8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7DCAF3E-CB9A-A785-8961-501C7DBA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B57D-405B-C143-A660-D31193E85B68}" type="datetimeFigureOut">
              <a:rPr lang="da-DK" smtClean="0"/>
              <a:t>31.08.2025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CF2076F-BE67-2199-0F9A-40EDE92F0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21BE83-19BD-FD1D-03F5-F5D757FF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0DA-2A3F-9B47-97B3-4FCC9F38E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762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2B01F6-DCED-AC40-6540-DCF3BA69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778991D-7F3B-4263-E2F7-7748D28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8EAE43-616E-29D3-EEE0-A2F1AFB7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B57D-405B-C143-A660-D31193E85B68}" type="datetimeFigureOut">
              <a:rPr lang="da-DK" smtClean="0"/>
              <a:t>31.08.2025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736635-9196-C29D-DD03-D72CFACB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EF6FC7-7386-46A0-3105-7E481D12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0DA-2A3F-9B47-97B3-4FCC9F38E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574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FF84AE6-7429-D8DC-25DC-B535EEFB3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4B94DCC-4365-F02F-AFFC-56D05222C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4509E9-CD2D-9168-C429-F1FE7946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B57D-405B-C143-A660-D31193E85B68}" type="datetimeFigureOut">
              <a:rPr lang="da-DK" smtClean="0"/>
              <a:t>31.08.2025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332FF42-0EC0-754F-7B8A-DFEB3218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204BBF-A31B-2EE9-9807-53CE2CAB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0DA-2A3F-9B47-97B3-4FCC9F38E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318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49E88-C3A0-ED2C-C899-FEC7AD9D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5E6131-00E6-C6E6-2E79-76BB3AC8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512E56-0187-45CD-8C5A-293A3B89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B57D-405B-C143-A660-D31193E85B68}" type="datetimeFigureOut">
              <a:rPr lang="da-DK" smtClean="0"/>
              <a:t>31.08.2025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77BF6DF-7B49-2A37-D2D3-7D23A0D0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AE0222-CB6F-E01B-8166-23FC7FC3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0DA-2A3F-9B47-97B3-4FCC9F38E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292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BFABA-E72F-BE45-153B-7AAC03E0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EC8DF87-27E5-1520-0D90-C608F5FE8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CAB29B2-F9D4-48FF-0580-5800CFD1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B57D-405B-C143-A660-D31193E85B68}" type="datetimeFigureOut">
              <a:rPr lang="da-DK" smtClean="0"/>
              <a:t>31.08.2025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78E170-F247-A317-391A-F9894239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0E4D55-018B-BCCB-93CA-95AB2C1E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0DA-2A3F-9B47-97B3-4FCC9F38E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402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29450-C6CC-7A24-F944-1C2898A4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6A7644-EDB2-134D-A029-8BB76DED3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DFEF1B6-D9BE-555A-395A-877B3DDAA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C4E8759-9B33-5992-D24D-961ABCADB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B57D-405B-C143-A660-D31193E85B68}" type="datetimeFigureOut">
              <a:rPr lang="da-DK" smtClean="0"/>
              <a:t>31.08.2025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895DE0B-EF0B-CD54-EE84-F2F6AAC1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BB9C280-E3BB-E85C-48A7-BD8F6435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0DA-2A3F-9B47-97B3-4FCC9F38E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103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EDD58-D222-39D2-151D-0C280287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EA64892-B743-F714-7E05-FF016FDBF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92DB085-65A0-18D0-99AF-484D93ADC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98F730D-20F4-ED4D-FDFB-8C7AC5829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CD9AA2F-F0A8-6B40-B317-BD8EC4935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80CB8DE-C85D-62B1-FB2E-394A4C55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B57D-405B-C143-A660-D31193E85B68}" type="datetimeFigureOut">
              <a:rPr lang="da-DK" smtClean="0"/>
              <a:t>31.08.2025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995C7CF-DC2B-60C2-7752-C8685A7C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AA3819E-6353-B3D2-3495-359C34BA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0DA-2A3F-9B47-97B3-4FCC9F38E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056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D7ACD-246A-401F-4973-AC2E9FA1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9F15577-327A-0504-FC22-12404049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B57D-405B-C143-A660-D31193E85B68}" type="datetimeFigureOut">
              <a:rPr lang="da-DK" smtClean="0"/>
              <a:t>31.08.2025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47CD4AA-FA1C-106C-EA85-E244D6C0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EBEAD79-BAB8-2B4D-BB67-B435BAB6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0DA-2A3F-9B47-97B3-4FCC9F38E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059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AB1934B-02C5-805B-E160-9702B9B3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B57D-405B-C143-A660-D31193E85B68}" type="datetimeFigureOut">
              <a:rPr lang="da-DK" smtClean="0"/>
              <a:t>31.08.2025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17E85C1-25D1-C9F7-6D5C-A63B435B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71BA645-40F6-5D5D-78CF-E9A01C53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0DA-2A3F-9B47-97B3-4FCC9F38E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051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720CA-F856-75D7-B052-E166BAF4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55388F-D34B-6B6E-EE4C-6C0F3EDCE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5CF1A41-2139-6EAA-FDF6-0CDB28074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E2EEDDA-41C2-084C-9CAF-6D2B7781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B57D-405B-C143-A660-D31193E85B68}" type="datetimeFigureOut">
              <a:rPr lang="da-DK" smtClean="0"/>
              <a:t>31.08.2025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14CFE8-2865-FA03-0A53-CA611515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BA2EFDD-1496-3195-D010-ACB53851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0DA-2A3F-9B47-97B3-4FCC9F38E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156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9BCFA-C587-0E63-114C-4461D6E6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A1E18F5-3230-E994-0D1A-935B447F5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61FC385-46E3-C33A-329F-846BFEA7E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B376347-58E8-D94A-6E53-797C8FAD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B57D-405B-C143-A660-D31193E85B68}" type="datetimeFigureOut">
              <a:rPr lang="da-DK" smtClean="0"/>
              <a:t>31.08.2025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AC84943-F73F-C52E-6224-5B095465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3C3CABE-C4DC-0DFD-76FB-E8B52B20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10DA-2A3F-9B47-97B3-4FCC9F38E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11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92E32FD-B1E2-DE78-9CB8-9302B40B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78E3237-F1F6-EB14-CA7E-1A70311ED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F020D5-C3E9-8693-33C7-1987C3294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B57D-405B-C143-A660-D31193E85B68}" type="datetimeFigureOut">
              <a:rPr lang="da-DK" smtClean="0"/>
              <a:t>31.08.2025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8345183-7263-E612-8F77-C447049CE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3B0E4A-C3D2-9ABD-C5D3-F5DBFBF0E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810DA-2A3F-9B47-97B3-4FCC9F38E6C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66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NJSxZMWAU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0 tips til at få en sund kost – se dem her | iform.dk">
            <a:extLst>
              <a:ext uri="{FF2B5EF4-FFF2-40B4-BE49-F238E27FC236}">
                <a16:creationId xmlns:a16="http://schemas.microsoft.com/office/drawing/2014/main" id="{3FEA8901-1A60-FC26-06A8-536A6AF54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" r="-1" b="15777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18EE23-9C9A-429A-7064-F7AF9E7F0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da-DK" sz="6600" dirty="0">
                <a:solidFill>
                  <a:schemeClr val="bg1"/>
                </a:solidFill>
              </a:rPr>
              <a:t>Afrunding af ‘Hvad er liv’ og opstart af ‘Kost og sundhed’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C013BE5-6468-BF9D-4841-D6C73DA11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endParaRPr lang="da-DK">
              <a:solidFill>
                <a:schemeClr val="bg1"/>
              </a:solidFill>
            </a:endParaRP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4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DCFB8-DCA0-4AAE-A49B-CCACB505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FA125A-7F80-8BBF-3F19-E8251D9B8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Dagens figur: Afrunding af forløb</a:t>
            </a:r>
          </a:p>
          <a:p>
            <a:r>
              <a:rPr lang="da-DK" dirty="0"/>
              <a:t>Hvad er en sund kost?</a:t>
            </a:r>
          </a:p>
          <a:p>
            <a:r>
              <a:rPr lang="da-DK"/>
              <a:t>Kulhydrater</a:t>
            </a:r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010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3A423-42BC-4057-C517-A3E6BC51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figur skal I selv lave…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F7483F-4D7F-BE12-C017-D759A1425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B80754E-F953-BABD-42C8-5032227D4A00}"/>
              </a:ext>
            </a:extLst>
          </p:cNvPr>
          <p:cNvSpPr/>
          <p:nvPr/>
        </p:nvSpPr>
        <p:spPr>
          <a:xfrm>
            <a:off x="3471863" y="3086100"/>
            <a:ext cx="5086350" cy="17145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E2A619E-8C11-3810-C7BE-B34E6BDE10E3}"/>
              </a:ext>
            </a:extLst>
          </p:cNvPr>
          <p:cNvSpPr txBox="1"/>
          <p:nvPr/>
        </p:nvSpPr>
        <p:spPr>
          <a:xfrm>
            <a:off x="4385010" y="3527851"/>
            <a:ext cx="344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I forløbet ‘Hvad er liv?’ har jeg lært, at …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9C13E7F4-7824-C99C-EDA2-A7669330CB90}"/>
              </a:ext>
            </a:extLst>
          </p:cNvPr>
          <p:cNvCxnSpPr/>
          <p:nvPr/>
        </p:nvCxnSpPr>
        <p:spPr>
          <a:xfrm flipV="1">
            <a:off x="7976937" y="2009274"/>
            <a:ext cx="1347537" cy="14197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99424A53-1A80-254B-2DA1-C936E9C5AE7E}"/>
              </a:ext>
            </a:extLst>
          </p:cNvPr>
          <p:cNvCxnSpPr/>
          <p:nvPr/>
        </p:nvCxnSpPr>
        <p:spPr>
          <a:xfrm flipH="1" flipV="1">
            <a:off x="1925053" y="3098132"/>
            <a:ext cx="1546810" cy="6677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7CB82229-2DE9-80D6-EFDF-C1EEA4077C92}"/>
              </a:ext>
            </a:extLst>
          </p:cNvPr>
          <p:cNvSpPr/>
          <p:nvPr/>
        </p:nvSpPr>
        <p:spPr>
          <a:xfrm>
            <a:off x="9011653" y="1215189"/>
            <a:ext cx="2342147" cy="90236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21EE52E-AD77-04E5-13DB-41AA7B2D082E}"/>
              </a:ext>
            </a:extLst>
          </p:cNvPr>
          <p:cNvSpPr/>
          <p:nvPr/>
        </p:nvSpPr>
        <p:spPr>
          <a:xfrm>
            <a:off x="1235243" y="2215815"/>
            <a:ext cx="2342147" cy="90236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216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4F86A-22BE-8E28-8CE7-EBE7DF20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Forløbet kost og sundhed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4BB39F-18E8-25D2-D777-98741DFA6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Centrale spørgsmål i forløbet:</a:t>
            </a:r>
          </a:p>
          <a:p>
            <a:r>
              <a:rPr lang="da-DK" dirty="0"/>
              <a:t>Hvilke næringsstoffer består vores mad af?</a:t>
            </a:r>
          </a:p>
          <a:p>
            <a:r>
              <a:rPr lang="da-DK" dirty="0"/>
              <a:t>Hvordan fordøjes maden?</a:t>
            </a:r>
          </a:p>
          <a:p>
            <a:r>
              <a:rPr lang="da-DK" dirty="0"/>
              <a:t>Hvad er en sund kost?</a:t>
            </a:r>
          </a:p>
        </p:txBody>
      </p:sp>
    </p:spTree>
    <p:extLst>
      <p:ext uri="{BB962C8B-B14F-4D97-AF65-F5344CB8AC3E}">
        <p14:creationId xmlns:p14="http://schemas.microsoft.com/office/powerpoint/2010/main" val="301964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4A386-3A20-AD37-33E9-16503EEE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Hvilke kostråd har du hørt for nylig?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E690BA-459D-5166-0DA8-94CB345B7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Skriv det i </a:t>
            </a:r>
            <a:r>
              <a:rPr lang="da-DK" dirty="0" err="1"/>
              <a:t>padletten</a:t>
            </a:r>
            <a:r>
              <a:rPr lang="da-DK" dirty="0"/>
              <a:t>: </a:t>
            </a:r>
            <a:br>
              <a:rPr lang="da-DK" dirty="0"/>
            </a:br>
            <a:r>
              <a:rPr lang="da-DK" dirty="0" err="1"/>
              <a:t>https</a:t>
            </a:r>
            <a:r>
              <a:rPr lang="da-DK" dirty="0"/>
              <a:t>://</a:t>
            </a:r>
            <a:r>
              <a:rPr lang="da-DK" dirty="0" err="1"/>
              <a:t>padlet.com</a:t>
            </a:r>
            <a:r>
              <a:rPr lang="da-DK" dirty="0"/>
              <a:t>/klj8/kostr-d-b0pon49343ur1py4</a:t>
            </a:r>
          </a:p>
        </p:txBody>
      </p:sp>
    </p:spTree>
    <p:extLst>
      <p:ext uri="{BB962C8B-B14F-4D97-AF65-F5344CB8AC3E}">
        <p14:creationId xmlns:p14="http://schemas.microsoft.com/office/powerpoint/2010/main" val="387621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CEAD6-3744-3C70-8EB4-65D51B59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sundt, og hvad er usundt?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D8F69A-93BA-E826-9D93-A51654371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hlinkClick r:id="rId2"/>
              </a:rPr>
              <a:t>https://www.youtube.com/watch?v=yNJSxZMWAUw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7892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99D169-3D92-3EBD-6FD1-DE808647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 pointer fra videoen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A857A7-5216-4FDF-10EC-0844B1093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345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E595B-410B-FB57-0413-F0A07D74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Kostens energigivende stoffer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9C2A4B-9CFA-117A-ED56-D572E2AB0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F3D7369A-CC00-8DB9-05B6-3479455DA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319" y="1690688"/>
            <a:ext cx="5313362" cy="460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08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EB2A7-6AFB-B4F8-189A-3C62AE9F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Kulhydrater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2798C3-6FCF-7424-2E29-26E3D06FA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Læs s. 76-78</a:t>
            </a:r>
          </a:p>
          <a:p>
            <a:r>
              <a:rPr lang="da-DK" dirty="0"/>
              <a:t>Lav arbejdsarket</a:t>
            </a:r>
          </a:p>
        </p:txBody>
      </p:sp>
    </p:spTree>
    <p:extLst>
      <p:ext uri="{BB962C8B-B14F-4D97-AF65-F5344CB8AC3E}">
        <p14:creationId xmlns:p14="http://schemas.microsoft.com/office/powerpoint/2010/main" val="1749206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134</Words>
  <Application>Microsoft Macintosh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Afrunding af ‘Hvad er liv’ og opstart af ‘Kost og sundhed’</vt:lpstr>
      <vt:lpstr>Plan</vt:lpstr>
      <vt:lpstr>Dagens figur skal I selv lave…</vt:lpstr>
      <vt:lpstr>Forløbet kost og sundhed</vt:lpstr>
      <vt:lpstr>Hvilke kostråd har du hørt for nylig?</vt:lpstr>
      <vt:lpstr>Hvad er sundt, og hvad er usundt?</vt:lpstr>
      <vt:lpstr>3 pointer fra videoen</vt:lpstr>
      <vt:lpstr>Kostens energigivende stoffer</vt:lpstr>
      <vt:lpstr>Kulhydrater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Afrunding af ‘Hvad er liv’ og opstart af ‘Kost og sundhed’</dc:title>
  <dc:creator>Klara Jensen</dc:creator>
  <cp:lastModifiedBy>Klara Jensen</cp:lastModifiedBy>
  <cp:revision>1</cp:revision>
  <dcterms:created xsi:type="dcterms:W3CDTF">2023-08-25T12:58:13Z</dcterms:created>
  <dcterms:modified xsi:type="dcterms:W3CDTF">2025-08-31T10:31:01Z</dcterms:modified>
</cp:coreProperties>
</file>