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94"/>
  </p:normalViewPr>
  <p:slideViewPr>
    <p:cSldViewPr snapToGrid="0">
      <p:cViewPr varScale="1">
        <p:scale>
          <a:sx n="108" d="100"/>
          <a:sy n="108" d="100"/>
        </p:scale>
        <p:origin x="7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25F9691-1C3B-FF49-8297-7191061E5956}"/>
    <pc:docChg chg="custSel addSld modSld">
      <pc:chgData name="Klara Jensen" userId="5e70cf2d-534e-4b57-be02-6afb43ed7e61" providerId="ADAL" clId="{E25F9691-1C3B-FF49-8297-7191061E5956}" dt="2023-09-06T06:26:26.589" v="150" actId="20577"/>
      <pc:docMkLst>
        <pc:docMk/>
      </pc:docMkLst>
      <pc:sldChg chg="modSp new mod">
        <pc:chgData name="Klara Jensen" userId="5e70cf2d-534e-4b57-be02-6afb43ed7e61" providerId="ADAL" clId="{E25F9691-1C3B-FF49-8297-7191061E5956}" dt="2023-09-06T06:26:26.589" v="150" actId="20577"/>
        <pc:sldMkLst>
          <pc:docMk/>
          <pc:sldMk cId="1002013150" sldId="259"/>
        </pc:sldMkLst>
        <pc:spChg chg="mod">
          <ac:chgData name="Klara Jensen" userId="5e70cf2d-534e-4b57-be02-6afb43ed7e61" providerId="ADAL" clId="{E25F9691-1C3B-FF49-8297-7191061E5956}" dt="2023-09-06T06:25:52.102" v="6" actId="20577"/>
          <ac:spMkLst>
            <pc:docMk/>
            <pc:sldMk cId="1002013150" sldId="259"/>
            <ac:spMk id="2" creationId="{8C38984B-000C-5C37-8087-6B666E372A13}"/>
          </ac:spMkLst>
        </pc:spChg>
        <pc:spChg chg="mod">
          <ac:chgData name="Klara Jensen" userId="5e70cf2d-534e-4b57-be02-6afb43ed7e61" providerId="ADAL" clId="{E25F9691-1C3B-FF49-8297-7191061E5956}" dt="2023-09-06T06:26:26.589" v="150" actId="20577"/>
          <ac:spMkLst>
            <pc:docMk/>
            <pc:sldMk cId="1002013150" sldId="259"/>
            <ac:spMk id="3" creationId="{AB47EB56-866C-C6A3-57BB-3E83422F29A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D407AA-0860-0B55-3CC4-A51CB14FBA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C464512-1CC1-CCE4-16DE-78F84F534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4C60162-3D8F-90FD-E664-9E599E422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328F41-2FEB-2FA7-5B81-85460E1E9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0DFB79-E8F1-2FAE-51F4-FF62E57D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085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AF830D-8864-BC89-2AB0-E68244D21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28CB287-5CCE-F14F-1842-143F79EC7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D34D2DA-1CA3-ECB9-6CD3-245157023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64CC567-C678-CFBB-E76F-0A38A572A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0C1DF60-1CF8-0449-A0E5-E1DEAF4D2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2514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5C424CC-A5B5-76A5-64F2-891E8DE511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4C78294-E92C-E567-DB91-9E67576A6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FA7880F-A437-B255-F9F6-E53234681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C8D1F3F-4FCD-9669-FCB9-7B69AEEB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C4265C9-D196-EA5F-ED78-4B21F483E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6349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9B8282-9F45-C7F4-FC53-779F5FB45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4CC27BA-62F3-7BFC-9A5C-546A9C1F8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B41AAC3-F218-8499-65D0-61892D7F5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E7C1EEC-113D-BB9F-8B3B-BF7A25B6F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B4E55F5-5A55-4016-FD9F-20D10E94A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246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71FE6-9C19-563A-B9F2-957D10E4A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734BD72-B925-4067-B807-217AED7EE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6E8A28-5D02-99A8-4905-BDAEE8898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A353AE3-90F4-2F24-D0C8-1969498B8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03BD980-7F1F-7F39-4FAC-7C66642AF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8517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7C95C5-9FD0-FB0A-BA15-0F09191B9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C45A351-5309-F1B5-80ED-D6B8E3BB81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DCF1184-019B-3EFA-52CC-9F5470AC8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6A6339C-B3DD-4D21-3317-FFB386F97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F35241D-5095-7A7A-0833-BCBB1436C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6162F39-2267-3D02-F37E-AA0A1F88A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405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470A6-DBEF-827C-6BF4-D7948DDB8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C4C1CD8-4BB8-92DC-83B5-5AA3A1CE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D6F5B95-3920-E719-5356-88B2C856A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8F0EB5C-48A4-82C8-A61D-C596A2DF85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E58EBED-4E26-9147-0E25-694D7DE05D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9431496-7271-1866-508C-49E4FE315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D5F85DE-ED6D-3306-AD09-8EE4944BC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D72A6E0-904D-82D2-3103-3DD409623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906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99C549-3023-52B1-00F3-E2884501A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E53F6E4-549D-DC87-2F5F-F5710AA51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FD42F43-8C9A-F534-9B29-5A782CC76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88CF44C-6313-30BC-6F91-404365B6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1268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7B72DB1-3CC1-F34C-AF51-4D1A03D2C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A3B2D40-D890-B1FA-9E9E-DF59D5CAA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65A8D93-CFF0-C35F-2335-E9BD1D79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590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40A79E-A3D3-13D4-223D-5D925C4D5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9B9504-DFC9-2C3F-203C-0CEBDAEAF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365AC4A-268F-5BB7-8ACE-76793156A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3AD9AFA-697C-AD5E-EB0C-BD33D21BF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826EC5F-0051-0DA8-FE60-4A0BF62B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6F9322F-A757-C6C7-B871-5BCC5EBF2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2390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15FFA7-3974-A817-175E-9AD472C73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975872-E87E-DD70-B40C-1F90C94B4F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2CC2904-176C-74E4-BDED-A2AE1077C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2B281FF-B91E-0337-DF3B-997A6B3B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60AB27F-8726-8FD5-8FB3-0709C27D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C75A140-3C53-6F32-39D4-EA6B57270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8291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7974692-4563-A8A2-536A-09003F87A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233F326-C0A2-FC22-ED30-6C7E09AF0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093AEC2-89B6-E8CE-EC21-FB96B4019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8D5D-E877-2243-8285-B5CCA3371D79}" type="datetimeFigureOut">
              <a:rPr lang="da-DK" smtClean="0"/>
              <a:t>06.09.2023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1296B5-9876-09A9-9C76-119317CCC8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0EC3C31-8365-5055-5404-E079701BFA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03107-BCC6-0549-8829-E62CBF483CC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283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DD4072-4810-7F6D-7AD7-3C4F6AAA31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Proteiner, fedt og kostens klimaaftryk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7739936-2837-B4C4-397F-ADE5743F9D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38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DD58A6-610F-B590-6F7E-22D99ECB3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6006525-2B88-8D7F-3525-9898F779C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Opbygning og funktion af proteiner og fedt</a:t>
            </a:r>
          </a:p>
          <a:p>
            <a:r>
              <a:rPr lang="da-DK" dirty="0"/>
              <a:t>Kostens klimaaftryk</a:t>
            </a:r>
          </a:p>
        </p:txBody>
      </p:sp>
    </p:spTree>
    <p:extLst>
      <p:ext uri="{BB962C8B-B14F-4D97-AF65-F5344CB8AC3E}">
        <p14:creationId xmlns:p14="http://schemas.microsoft.com/office/powerpoint/2010/main" val="910199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A6D3CA-F75C-A222-D1F3-411C77844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9D10F5-0860-3EE8-4CD3-19D6C9BEC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33775" cy="4351338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Her ses en række kulhydrater. </a:t>
            </a:r>
          </a:p>
          <a:p>
            <a:pPr marL="0" indent="0">
              <a:buNone/>
            </a:pPr>
            <a:r>
              <a:rPr lang="da-DK" dirty="0"/>
              <a:t>Hvilke af dem er monosakkarider, disakkarider og polysakkarider?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B2A402EB-621F-0B80-2A91-B80676213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596" y="0"/>
            <a:ext cx="5855742" cy="311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04BD3A0A-BF1C-D7C0-7B95-3D60674F9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167" y="4273435"/>
            <a:ext cx="4402137" cy="258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ndefined">
            <a:extLst>
              <a:ext uri="{FF2B5EF4-FFF2-40B4-BE49-F238E27FC236}">
                <a16:creationId xmlns:a16="http://schemas.microsoft.com/office/drawing/2014/main" id="{005B98DB-BB2C-3AEA-A303-CF69172EC7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4" y="4001294"/>
            <a:ext cx="5419725" cy="2268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undefined">
            <a:extLst>
              <a:ext uri="{FF2B5EF4-FFF2-40B4-BE49-F238E27FC236}">
                <a16:creationId xmlns:a16="http://schemas.microsoft.com/office/drawing/2014/main" id="{D62FAD3F-EAC9-6AC7-A033-918C7DE71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939" y="2088112"/>
            <a:ext cx="4648200" cy="214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undefined">
            <a:extLst>
              <a:ext uri="{FF2B5EF4-FFF2-40B4-BE49-F238E27FC236}">
                <a16:creationId xmlns:a16="http://schemas.microsoft.com/office/drawing/2014/main" id="{04940312-A986-6E8F-395F-E7E0FEAB2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452" y="331704"/>
            <a:ext cx="4967536" cy="2124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236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38984B-000C-5C37-8087-6B666E372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B47EB56-866C-C6A3-57BB-3E83422F2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en plakat, hvor du formidler én af artiklens pointer til en udvalgt målgruppe (gymnasieelever, pensionister</a:t>
            </a:r>
            <a:r>
              <a:rPr lang="da-DK"/>
              <a:t>, børnefamilier, …)</a:t>
            </a:r>
          </a:p>
        </p:txBody>
      </p:sp>
    </p:spTree>
    <p:extLst>
      <p:ext uri="{BB962C8B-B14F-4D97-AF65-F5344CB8AC3E}">
        <p14:creationId xmlns:p14="http://schemas.microsoft.com/office/powerpoint/2010/main" val="1002013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60</Words>
  <Application>Microsoft Macintosh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Proteiner, fedt og kostens klimaaftryk</vt:lpstr>
      <vt:lpstr>Plan</vt:lpstr>
      <vt:lpstr>Dagens figur</vt:lpstr>
      <vt:lpstr>Poster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Proteiner, fedt og kostens klimaaftryk</dc:title>
  <dc:creator>Klara Jensen</dc:creator>
  <cp:lastModifiedBy>Klara Jensen</cp:lastModifiedBy>
  <cp:revision>1</cp:revision>
  <dcterms:created xsi:type="dcterms:W3CDTF">2023-08-29T08:24:56Z</dcterms:created>
  <dcterms:modified xsi:type="dcterms:W3CDTF">2023-09-06T06:26:27Z</dcterms:modified>
</cp:coreProperties>
</file>