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7" r:id="rId4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599"/>
  </p:normalViewPr>
  <p:slideViewPr>
    <p:cSldViewPr snapToGrid="0">
      <p:cViewPr varScale="1">
        <p:scale>
          <a:sx n="106" d="100"/>
          <a:sy n="106" d="100"/>
        </p:scale>
        <p:origin x="79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lara Jensen" userId="5e70cf2d-534e-4b57-be02-6afb43ed7e61" providerId="ADAL" clId="{AFF62782-942C-5D4B-9FEC-604F86811B9F}"/>
    <pc:docChg chg="addSld modSld">
      <pc:chgData name="Klara Jensen" userId="5e70cf2d-534e-4b57-be02-6afb43ed7e61" providerId="ADAL" clId="{AFF62782-942C-5D4B-9FEC-604F86811B9F}" dt="2024-09-16T18:43:44.956" v="97" actId="20577"/>
      <pc:docMkLst>
        <pc:docMk/>
      </pc:docMkLst>
      <pc:sldChg chg="modSp mod">
        <pc:chgData name="Klara Jensen" userId="5e70cf2d-534e-4b57-be02-6afb43ed7e61" providerId="ADAL" clId="{AFF62782-942C-5D4B-9FEC-604F86811B9F}" dt="2024-09-16T18:43:14.769" v="34" actId="14100"/>
        <pc:sldMkLst>
          <pc:docMk/>
          <pc:sldMk cId="2495595875" sldId="256"/>
        </pc:sldMkLst>
        <pc:spChg chg="mod">
          <ac:chgData name="Klara Jensen" userId="5e70cf2d-534e-4b57-be02-6afb43ed7e61" providerId="ADAL" clId="{AFF62782-942C-5D4B-9FEC-604F86811B9F}" dt="2024-09-16T18:43:14.769" v="34" actId="14100"/>
          <ac:spMkLst>
            <pc:docMk/>
            <pc:sldMk cId="2495595875" sldId="256"/>
            <ac:spMk id="2" creationId="{1173CFED-C216-9DD9-B69A-CDA2F312D68E}"/>
          </ac:spMkLst>
        </pc:spChg>
      </pc:sldChg>
      <pc:sldChg chg="modSp new mod">
        <pc:chgData name="Klara Jensen" userId="5e70cf2d-534e-4b57-be02-6afb43ed7e61" providerId="ADAL" clId="{AFF62782-942C-5D4B-9FEC-604F86811B9F}" dt="2024-09-16T18:43:44.956" v="97" actId="20577"/>
        <pc:sldMkLst>
          <pc:docMk/>
          <pc:sldMk cId="1967065248" sldId="258"/>
        </pc:sldMkLst>
        <pc:spChg chg="mod">
          <ac:chgData name="Klara Jensen" userId="5e70cf2d-534e-4b57-be02-6afb43ed7e61" providerId="ADAL" clId="{AFF62782-942C-5D4B-9FEC-604F86811B9F}" dt="2024-09-16T18:43:20.393" v="38" actId="20577"/>
          <ac:spMkLst>
            <pc:docMk/>
            <pc:sldMk cId="1967065248" sldId="258"/>
            <ac:spMk id="2" creationId="{57E4BC9F-8496-524D-6F16-581D8AED1120}"/>
          </ac:spMkLst>
        </pc:spChg>
        <pc:spChg chg="mod">
          <ac:chgData name="Klara Jensen" userId="5e70cf2d-534e-4b57-be02-6afb43ed7e61" providerId="ADAL" clId="{AFF62782-942C-5D4B-9FEC-604F86811B9F}" dt="2024-09-16T18:43:44.956" v="97" actId="20577"/>
          <ac:spMkLst>
            <pc:docMk/>
            <pc:sldMk cId="1967065248" sldId="258"/>
            <ac:spMk id="3" creationId="{4406074E-72BF-DAC3-65E0-50B36C095F5C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142D9D4-7411-DD52-9FF7-156F854C2A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5F407B14-9249-AE1E-4EA0-594CC525DB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BF46EB4B-7E0A-055D-B596-9454D32D87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D43C5-92FD-A54B-97F1-9835F25A846D}" type="datetimeFigureOut">
              <a:rPr lang="da-DK" smtClean="0"/>
              <a:t>16.09.2024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F55A6BE-3400-20AB-3B22-55F661A6AD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02B04B24-323D-5C82-5F19-AB9AD72F7A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786CA-97C6-194C-AA55-2357EBE3D00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843166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D363B1F-3D7C-4FF1-E369-0017BEB872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37A7F7F2-3F45-7DCE-45E2-177FF5808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B23E45A-CF8A-9C4A-567F-8B1969CA3E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D43C5-92FD-A54B-97F1-9835F25A846D}" type="datetimeFigureOut">
              <a:rPr lang="da-DK" smtClean="0"/>
              <a:t>16.09.2024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9BCE4FB-9339-EED5-AB4C-6998E2034A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5B054E88-810D-4AD9-2F0F-1037A106F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786CA-97C6-194C-AA55-2357EBE3D00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25070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496CF961-8F47-A54A-6CD2-04F0DCAAE98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DE5DC84C-20C3-958C-7B77-8A77ADEE6B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2C5331DD-8BB8-C059-D5EA-3C649075E5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D43C5-92FD-A54B-97F1-9835F25A846D}" type="datetimeFigureOut">
              <a:rPr lang="da-DK" smtClean="0"/>
              <a:t>16.09.2024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B9222A7-4C01-B53E-36D0-08E43C53F2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1520D4CA-8972-49DF-C4E6-24A38995E7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786CA-97C6-194C-AA55-2357EBE3D00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570722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746DC96-4D2E-82E3-8495-3E938884C0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37AB0C1-4EC3-01B2-CB7D-331F067372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33FA165F-2A56-7F3F-DA94-4C766B97CE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D43C5-92FD-A54B-97F1-9835F25A846D}" type="datetimeFigureOut">
              <a:rPr lang="da-DK" smtClean="0"/>
              <a:t>16.09.2024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9EFF380F-A532-1DC0-09BA-B54E73790C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62343C6-7DF5-8116-E594-AB88411DB6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786CA-97C6-194C-AA55-2357EBE3D00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503281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CC1B60B-3E09-2C54-0169-0B46CFF258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7881F420-6EDD-2C8D-C907-2253338865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08A572B-FAA6-CDEB-41A2-A6D2908D00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D43C5-92FD-A54B-97F1-9835F25A846D}" type="datetimeFigureOut">
              <a:rPr lang="da-DK" smtClean="0"/>
              <a:t>16.09.2024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BD266E37-AEC6-871D-DD09-CA2FDB99BF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BB5A2F0-61B1-AE14-1B3F-7160A6C43A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786CA-97C6-194C-AA55-2357EBE3D00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742789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C3CADE2-08CB-3A12-8818-D7F7281BF6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AC35114-268D-19B7-6422-CF7C1C5FA60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FC467640-B71F-2907-AE6A-207BD1B986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26FB259F-303A-267C-6C5F-0FD08ED3B8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D43C5-92FD-A54B-97F1-9835F25A846D}" type="datetimeFigureOut">
              <a:rPr lang="da-DK" smtClean="0"/>
              <a:t>16.09.2024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EDE543BD-1180-7148-A91C-EE0361F30A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E6EFB8A7-3A62-F732-B968-6ECAE51039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786CA-97C6-194C-AA55-2357EBE3D00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049817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A26EEE4-B20E-4FB5-3C48-6FFE58165D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ADE21FBB-FF70-530F-7267-2629A3E7B1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329DDEC6-E538-30BD-813C-0A756F8B4F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C15351AA-4874-01D5-75F1-69F7614D6E8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3310FC4C-E8E0-30CA-885B-0666BEE3D09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623CE804-4CA6-6DCF-2443-4561E46B6A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D43C5-92FD-A54B-97F1-9835F25A846D}" type="datetimeFigureOut">
              <a:rPr lang="da-DK" smtClean="0"/>
              <a:t>16.09.2024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D41034D1-29BC-7AED-1604-A87135553F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102269C8-4741-FD28-75E3-58325F0D4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786CA-97C6-194C-AA55-2357EBE3D00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61163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06E2DEC-45BC-6671-2F6C-04AFF8828D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AFAF6B0E-B49E-B451-23A5-AC1CC1EB4E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D43C5-92FD-A54B-97F1-9835F25A846D}" type="datetimeFigureOut">
              <a:rPr lang="da-DK" smtClean="0"/>
              <a:t>16.09.2024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1C3EF3AC-DD09-DF62-A412-17161D1C53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D4512AAD-D67A-971A-B26D-21049DDF13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786CA-97C6-194C-AA55-2357EBE3D00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84145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B0A704C0-AE2F-3745-98C9-E992EBD737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D43C5-92FD-A54B-97F1-9835F25A846D}" type="datetimeFigureOut">
              <a:rPr lang="da-DK" smtClean="0"/>
              <a:t>16.09.2024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CDBABBFD-E488-BCD3-0ADF-9987B860B3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8B4C3FFD-5C10-C2DD-5423-D2F8154CED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786CA-97C6-194C-AA55-2357EBE3D00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98960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AEC4BF2-C956-4EF5-3B44-2EEDD53A58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C1CFE2B-BE9D-301A-DA58-A8B7E99B51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66CEC970-EE8A-3379-75BF-6666228C74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9E1EE21C-BD66-2643-497E-EF0397FCC6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D43C5-92FD-A54B-97F1-9835F25A846D}" type="datetimeFigureOut">
              <a:rPr lang="da-DK" smtClean="0"/>
              <a:t>16.09.2024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D7F89925-13FB-3B43-E2D1-DB38197785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979D34C3-4756-AF72-B1FD-3A306A21C9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786CA-97C6-194C-AA55-2357EBE3D00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631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8A2FB10-952A-A2C1-2013-0298DA8F9E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4370E9D2-0334-338F-E9D7-68288B04D6F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025E96B7-A1A8-102E-E8F1-E67145A236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2F495B0B-76DB-D31F-0963-C8B5177AA9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D43C5-92FD-A54B-97F1-9835F25A846D}" type="datetimeFigureOut">
              <a:rPr lang="da-DK" smtClean="0"/>
              <a:t>16.09.2024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47021AA5-994C-F165-7D44-9D3AC50A3E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9D70D7B7-473C-1826-4C48-ACE7F3498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786CA-97C6-194C-AA55-2357EBE3D00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07037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F0C25B1A-B516-2175-0502-F23C9B2223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8D34B1AA-CD7B-167A-4729-890CEC20F7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E8B7DF2-4BE8-0EE7-291B-2DC1A8279ED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D43C5-92FD-A54B-97F1-9835F25A846D}" type="datetimeFigureOut">
              <a:rPr lang="da-DK" smtClean="0"/>
              <a:t>16.09.2024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BB7A6FB6-3833-6421-3500-8631D5B8CC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17C945DB-18E2-5CEA-DDD2-37FB976008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3786CA-97C6-194C-AA55-2357EBE3D00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73357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ECC07320-C2CA-4E29-8481-9D9E143C77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Lækker frokost sandwich med æg, tomater og agurk En nem og lækker sandwich  til fokost eller til madpakken. Har lavet den med halv r… | Frokost,  Opskrifter, Sandwich">
            <a:extLst>
              <a:ext uri="{FF2B5EF4-FFF2-40B4-BE49-F238E27FC236}">
                <a16:creationId xmlns:a16="http://schemas.microsoft.com/office/drawing/2014/main" id="{0B61F46D-FB56-0F76-2436-15A75A1C435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076" r="15900"/>
          <a:stretch/>
        </p:blipFill>
        <p:spPr bwMode="auto">
          <a:xfrm>
            <a:off x="2522358" y="10"/>
            <a:ext cx="9669642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3" name="Rectangle 1032">
            <a:extLst>
              <a:ext uri="{FF2B5EF4-FFF2-40B4-BE49-F238E27FC236}">
                <a16:creationId xmlns:a16="http://schemas.microsoft.com/office/drawing/2014/main" id="{178FB36B-5BFE-42CA-BC60-1115E0D95E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7066978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173CFED-C216-9DD9-B69A-CDA2F312D6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52228" y="743447"/>
            <a:ext cx="4546204" cy="3692028"/>
          </a:xfrm>
          <a:noFill/>
        </p:spPr>
        <p:txBody>
          <a:bodyPr>
            <a:normAutofit/>
          </a:bodyPr>
          <a:lstStyle/>
          <a:p>
            <a:pPr algn="l"/>
            <a:r>
              <a:rPr lang="da-DK" sz="5200" dirty="0"/>
              <a:t>Lab – Energiindholdet i en sandwich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E6F70FB0-E9CB-28CD-D0AB-630723399C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52229" y="4629234"/>
            <a:ext cx="3973386" cy="1485319"/>
          </a:xfrm>
          <a:noFill/>
        </p:spPr>
        <p:txBody>
          <a:bodyPr>
            <a:normAutofit/>
          </a:bodyPr>
          <a:lstStyle/>
          <a:p>
            <a:pPr algn="l"/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955958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7E4BC9F-8496-524D-6F16-581D8AED11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Plan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406074E-72BF-DAC3-65E0-50B36C095F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Dagens figur</a:t>
            </a:r>
          </a:p>
          <a:p>
            <a:r>
              <a:rPr lang="da-DK" dirty="0"/>
              <a:t>Praktisk øvelse: Energiindholdet i en sandwich</a:t>
            </a:r>
          </a:p>
        </p:txBody>
      </p:sp>
    </p:spTree>
    <p:extLst>
      <p:ext uri="{BB962C8B-B14F-4D97-AF65-F5344CB8AC3E}">
        <p14:creationId xmlns:p14="http://schemas.microsoft.com/office/powerpoint/2010/main" val="19670652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B3DC555-55F2-2A2E-CBA3-36FF225D9D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Dagens figur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6CEB46B-D00B-DA57-D071-474D4C95A6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119813" cy="4351338"/>
          </a:xfrm>
        </p:spPr>
        <p:txBody>
          <a:bodyPr/>
          <a:lstStyle/>
          <a:p>
            <a:pPr marL="0" indent="0">
              <a:buNone/>
            </a:pPr>
            <a:r>
              <a:rPr lang="da-DK" dirty="0"/>
              <a:t>Hvordan er proteiner, triglycerider og kulhydrater opbygget?</a:t>
            </a:r>
          </a:p>
        </p:txBody>
      </p:sp>
      <p:pic>
        <p:nvPicPr>
          <p:cNvPr id="2050" name="Picture 2" descr="undefined">
            <a:extLst>
              <a:ext uri="{FF2B5EF4-FFF2-40B4-BE49-F238E27FC236}">
                <a16:creationId xmlns:a16="http://schemas.microsoft.com/office/drawing/2014/main" id="{EA60F3DD-32E4-20B9-2CC1-96BD11A111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3700" y="0"/>
            <a:ext cx="5192713" cy="3048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undefined">
            <a:extLst>
              <a:ext uri="{FF2B5EF4-FFF2-40B4-BE49-F238E27FC236}">
                <a16:creationId xmlns:a16="http://schemas.microsoft.com/office/drawing/2014/main" id="{C9CB0532-D7D8-AB5A-F708-5630AF7F06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8013" y="3429000"/>
            <a:ext cx="4828121" cy="32093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undefined">
            <a:extLst>
              <a:ext uri="{FF2B5EF4-FFF2-40B4-BE49-F238E27FC236}">
                <a16:creationId xmlns:a16="http://schemas.microsoft.com/office/drawing/2014/main" id="{1932A553-68DA-BF76-F075-BAC33958BF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866" y="3856822"/>
            <a:ext cx="6648449" cy="24550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965814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27</Words>
  <Application>Microsoft Macintosh PowerPoint</Application>
  <PresentationFormat>Widescreen</PresentationFormat>
  <Paragraphs>6</Paragraphs>
  <Slides>3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Office-tema</vt:lpstr>
      <vt:lpstr>Lab – Energiindholdet i en sandwich</vt:lpstr>
      <vt:lpstr>Plan</vt:lpstr>
      <vt:lpstr>Dagens figur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 – byg en sandwich</dc:title>
  <dc:creator>Klara Jensen</dc:creator>
  <cp:lastModifiedBy>Klara Jensen</cp:lastModifiedBy>
  <cp:revision>1</cp:revision>
  <dcterms:created xsi:type="dcterms:W3CDTF">2023-09-04T15:27:52Z</dcterms:created>
  <dcterms:modified xsi:type="dcterms:W3CDTF">2024-09-16T18:44:03Z</dcterms:modified>
</cp:coreProperties>
</file>