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 snapToGrid="0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A990124E-A127-1D47-9741-44CE25557F90}"/>
    <pc:docChg chg="modSld">
      <pc:chgData name="Klara Jensen" userId="5e70cf2d-534e-4b57-be02-6afb43ed7e61" providerId="ADAL" clId="{A990124E-A127-1D47-9741-44CE25557F90}" dt="2024-09-19T16:49:42.720" v="14" actId="20577"/>
      <pc:docMkLst>
        <pc:docMk/>
      </pc:docMkLst>
      <pc:sldChg chg="modSp mod">
        <pc:chgData name="Klara Jensen" userId="5e70cf2d-534e-4b57-be02-6afb43ed7e61" providerId="ADAL" clId="{A990124E-A127-1D47-9741-44CE25557F90}" dt="2024-09-19T16:48:53.022" v="13" actId="20577"/>
        <pc:sldMkLst>
          <pc:docMk/>
          <pc:sldMk cId="4155696458" sldId="268"/>
        </pc:sldMkLst>
      </pc:sldChg>
      <pc:sldChg chg="modSp mod">
        <pc:chgData name="Klara Jensen" userId="5e70cf2d-534e-4b57-be02-6afb43ed7e61" providerId="ADAL" clId="{A990124E-A127-1D47-9741-44CE25557F90}" dt="2024-09-19T16:49:42.720" v="14" actId="20577"/>
        <pc:sldMkLst>
          <pc:docMk/>
          <pc:sldMk cId="2424919681" sldId="276"/>
        </pc:sldMkLst>
      </pc:sldChg>
    </pc:docChg>
  </pc:docChgLst>
  <pc:docChgLst>
    <pc:chgData name="Klara Jensen" userId="5e70cf2d-534e-4b57-be02-6afb43ed7e61" providerId="ADAL" clId="{682BCE51-EF3E-8B4A-8DDF-CBCA29CC6261}"/>
    <pc:docChg chg="modSld">
      <pc:chgData name="Klara Jensen" userId="5e70cf2d-534e-4b57-be02-6afb43ed7e61" providerId="ADAL" clId="{682BCE51-EF3E-8B4A-8DDF-CBCA29CC6261}" dt="2024-09-19T15:40:54.470" v="126" actId="20577"/>
      <pc:docMkLst>
        <pc:docMk/>
      </pc:docMkLst>
      <pc:sldChg chg="modSp mod">
        <pc:chgData name="Klara Jensen" userId="5e70cf2d-534e-4b57-be02-6afb43ed7e61" providerId="ADAL" clId="{682BCE51-EF3E-8B4A-8DDF-CBCA29CC6261}" dt="2024-09-19T15:40:54.470" v="126" actId="20577"/>
        <pc:sldMkLst>
          <pc:docMk/>
          <pc:sldMk cId="4234451304" sldId="258"/>
        </pc:sldMkLst>
      </pc:sldChg>
    </pc:docChg>
  </pc:docChgLst>
  <pc:docChgLst>
    <pc:chgData name="Klara Jensen" userId="5e70cf2d-534e-4b57-be02-6afb43ed7e61" providerId="ADAL" clId="{7AC156CC-667C-6B43-ABFB-3C71BF5075E2}"/>
    <pc:docChg chg="modSld">
      <pc:chgData name="Klara Jensen" userId="5e70cf2d-534e-4b57-be02-6afb43ed7e61" providerId="ADAL" clId="{7AC156CC-667C-6B43-ABFB-3C71BF5075E2}" dt="2025-09-15T16:04:21.195" v="112" actId="20577"/>
      <pc:docMkLst>
        <pc:docMk/>
      </pc:docMkLst>
      <pc:sldChg chg="modSp mod">
        <pc:chgData name="Klara Jensen" userId="5e70cf2d-534e-4b57-be02-6afb43ed7e61" providerId="ADAL" clId="{7AC156CC-667C-6B43-ABFB-3C71BF5075E2}" dt="2025-09-15T16:04:21.195" v="112" actId="20577"/>
        <pc:sldMkLst>
          <pc:docMk/>
          <pc:sldMk cId="4234451304" sldId="258"/>
        </pc:sldMkLst>
        <pc:spChg chg="mod">
          <ac:chgData name="Klara Jensen" userId="5e70cf2d-534e-4b57-be02-6afb43ed7e61" providerId="ADAL" clId="{7AC156CC-667C-6B43-ABFB-3C71BF5075E2}" dt="2025-09-15T16:04:21.195" v="112" actId="20577"/>
          <ac:spMkLst>
            <pc:docMk/>
            <pc:sldMk cId="4234451304" sldId="258"/>
            <ac:spMk id="3" creationId="{1E033C40-62D8-AB97-B3A4-E3D3BBAD62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850CD3-4848-E1D5-B157-AE73E786F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FFA06CA-4AF9-9612-4042-0EDEDE16E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5D3BA9-FBC5-333D-003B-51FBCF25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28A2B8-FD6C-AD87-5C49-82D557E2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CC8180-57A2-DB28-2EED-78943249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503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C76398-5E09-C3A5-6BFB-7347F100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AC19757-DDFC-C3ED-B499-7C4F41FA9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C36E7C-5882-D651-0681-27BFB8DB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D91079-1F00-0CF1-FDE4-825D8093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EE2E3D-D740-CF5E-847C-3B7240BC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339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8AFF159-A506-80AC-9038-F46968CAB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78C9056-E880-8E22-91F2-08075CE34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FE0FB8-AB5E-2158-E3F1-42126E63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88FD2A-C842-9796-3384-58E5A735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CA1530-329D-7109-6B1B-456D9959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264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32836-DED1-8905-0933-79E039E7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82F9EE-82F6-E385-806B-B138CB348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2271E7A-509E-6D52-DD36-2F12754A5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5BF701-6D3F-C654-AAE6-46B24E8F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DAA7A5-780C-175D-E90E-FE18FFC9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770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6F9B1-7026-E181-E773-6384BEB4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A4D7DB3-A7CB-4F01-B6DD-51C0B42FB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790F7A-1FEF-35C2-93A7-67C97AC4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ED2D323-6270-8E04-8726-5E1310997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A891689-8553-55FA-4F11-13CD4B072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066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A06512-A58C-19D1-031A-7D0046B5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144185-A1BE-435F-DF8E-C046FD0D9E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9410607-8E33-852D-C354-5EBEC87C5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7130C7E-3565-2833-5DFC-3EAD77CF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4C89A11-18AB-2268-B79C-F61B8C2B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64D89B4-2198-7499-FB38-F57A300D5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514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E3851-25CF-ACAC-816F-BC321AE82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81292C-D3BD-BF01-710F-524118808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D859033-802E-EAE1-6843-FFDF1CA4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E86B042-957D-40DE-FC4D-3D41B7FEB9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89B24D2-36D5-CD38-BA3E-FC1ADF888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D20E8AB-03C4-E576-9E72-071E0A68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2EC4EFB-A87E-AC21-187F-6826E710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A809E07-01AA-BA58-8DB8-0F330C33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763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D1237-DBB4-7782-6F80-85646A0D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396D040-20B2-24D0-40CD-87D2A0D42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02C4BF0-C669-6E7B-4782-8278BA7F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F4A54BD-2A4D-C922-0D51-3D7D5725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178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64D662C-1706-6999-633E-71711097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11B5B53-D296-AB03-DE00-60411F4D0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0BDB56-CFE2-7C9E-E945-C5D3FF949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652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29FFE-9BEA-C058-0669-6955CC20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392D81-D4CC-DC0E-0AE2-0D0C550A4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A0FC95E-B7D1-EE83-F856-E7BFD1758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4B3C073-7BFE-60F1-FCB4-E13BA1AC8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37A3B12-73F1-2284-4F04-0550E97C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A5A11CF-B855-BD26-51D9-A7E2707A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792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EEABA1-DBCA-7B9F-8A6C-E8980CD91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AB7CE57-04AA-6BF4-8957-57743E373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C8D00A-A23B-FC07-2EC6-29912D845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96AB93B-DB8C-030D-4EA5-19718798F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288777C-5D59-8FFE-A112-C02A5738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81E55F3-D531-DCFC-1433-F6573BF6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848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6DABDFC-4D46-0AE1-100E-529C6C660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279624-6927-D9C1-88EC-BBD9816FA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38D843-F603-BA33-D3DD-0787F1918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3EA8-DA32-634D-8C79-D4D304D6678E}" type="datetimeFigureOut">
              <a:rPr lang="da-DK" smtClean="0"/>
              <a:t>15.09.2025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8CC23E-5D5D-8A12-3FE6-A9229E2E1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F2B9A8-9DFF-D8D1-178A-7E4C4292F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BAD3-9CE0-8849-B247-2D1C3B1E2F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68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st.dk/da/Udgivelser/2004/Husk-folsyre-fra-du-planlaegger-at-blive-gravid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st.dk/da/Viden/Ernaering/Anbefalinger-om-D-vitami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FE88F-E647-97CA-2954-CFDF4D501A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Quiz om mineraler, vitaminer og vand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CE17BA-097E-9402-E03C-A45319B92E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436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135536-4703-C6B4-E584-3FE40E699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92D74B-C5C9-F72F-5D95-1D6155B8D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De vigtige kilder til B12 i kosten er magert kød, fisk, æg og mælkeprodukter, og disse fødevarer spiser veganere ikke. </a:t>
            </a:r>
          </a:p>
        </p:txBody>
      </p:sp>
    </p:spTree>
    <p:extLst>
      <p:ext uri="{BB962C8B-B14F-4D97-AF65-F5344CB8AC3E}">
        <p14:creationId xmlns:p14="http://schemas.microsoft.com/office/powerpoint/2010/main" val="1170491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AF0FF-DCE9-1FB9-9753-645DD368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3D99729-5EE1-6760-8145-111B6D9D9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Vi kan kun overleve få dage uden vand, men mange dage uden mad.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dirty="0"/>
              <a:t>Hvorfor er vand så afgørende for overlevelse? </a:t>
            </a:r>
          </a:p>
        </p:txBody>
      </p:sp>
    </p:spTree>
    <p:extLst>
      <p:ext uri="{BB962C8B-B14F-4D97-AF65-F5344CB8AC3E}">
        <p14:creationId xmlns:p14="http://schemas.microsoft.com/office/powerpoint/2010/main" val="4159361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3A5E39-AD37-0CAE-D85D-D2D06F7D2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7E91FF-58F4-8F1E-90E5-11FC8DBBE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Alle kroppens processer foregår i vand, lige fra udskillelse af affaldsstoffer til transport af næringsstoffer, ilt og kuldioxid i blodet (vandig opløsning). </a:t>
            </a:r>
          </a:p>
        </p:txBody>
      </p:sp>
    </p:spTree>
    <p:extLst>
      <p:ext uri="{BB962C8B-B14F-4D97-AF65-F5344CB8AC3E}">
        <p14:creationId xmlns:p14="http://schemas.microsoft.com/office/powerpoint/2010/main" val="1922395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9C96C0-E245-E11F-7488-B04864DFD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6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919720-1C7C-E88C-6765-A923588F7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Måske har du hørt, at mælk er en vigtig kilde til calcium, men hvilke andre kilder til calcium findes i vores kost?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55696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54682A-572E-010F-72EB-C86828548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6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3E0F98-0450-C0D3-F139-FF8C19685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F.eks. fede fisk og grove grøntsager som kål.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48667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ED72D3-7D70-B840-6CCF-945C37E1E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B7E7D3-B10E-F8B6-33B8-70401E130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Nogle vitaminer har vi brug for at få tilhørt dagligt, og andre kan oplagres i kroppen.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dirty="0"/>
              <a:t>Hvilke vitaminer har vi brug for at få tilført dagligt?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37286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A77D4D-A983-BC9F-06E8-04713784A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8A6DF2-E220-D14D-74D0-C2F1DF573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B- og C-vitamin er vandopløselige vitaminer og skal helst tilføres dagligt. </a:t>
            </a:r>
          </a:p>
        </p:txBody>
      </p:sp>
    </p:spTree>
    <p:extLst>
      <p:ext uri="{BB962C8B-B14F-4D97-AF65-F5344CB8AC3E}">
        <p14:creationId xmlns:p14="http://schemas.microsoft.com/office/powerpoint/2010/main" val="625040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3EAE6F-010D-F6E3-4B75-09957DBAE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8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3781C8-4D89-C298-256D-7D14BA640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Sundhedsstyrelsen har kørt en kampagne med følgende slogan: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i="1" dirty="0"/>
              <a:t>’’Husk folsyre fra du planlægger at blive gravid!’’</a:t>
            </a:r>
          </a:p>
          <a:p>
            <a:pPr marL="0" indent="0">
              <a:buNone/>
            </a:pPr>
            <a:r>
              <a:rPr lang="da-DK" sz="1800" dirty="0"/>
              <a:t>Kilde: </a:t>
            </a:r>
            <a:r>
              <a:rPr lang="da-DK" sz="1800" dirty="0">
                <a:hlinkClick r:id="rId2"/>
              </a:rPr>
              <a:t>https://www.sst.dk/da/Udgivelser/2004/Husk-folsyre-fra-du-planlaegger-at-blive-gravid</a:t>
            </a:r>
            <a:r>
              <a:rPr lang="da-DK" sz="1800" dirty="0"/>
              <a:t>  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dirty="0"/>
              <a:t>Hvordan kan denne anbefaling fagligt begrundes? </a:t>
            </a:r>
          </a:p>
        </p:txBody>
      </p:sp>
    </p:spTree>
    <p:extLst>
      <p:ext uri="{BB962C8B-B14F-4D97-AF65-F5344CB8AC3E}">
        <p14:creationId xmlns:p14="http://schemas.microsoft.com/office/powerpoint/2010/main" val="1627900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55309-6DA5-58F1-B771-FAD8ADCA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8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227413-4A2B-95CA-E878-B1EA485C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Folsyre er vigtigt for dannelsen kønsceller og celledeling (Tilskud med folsyre nedsætter risikoen neuralrørsdefekt hos barnet). </a:t>
            </a:r>
          </a:p>
        </p:txBody>
      </p:sp>
    </p:spTree>
    <p:extLst>
      <p:ext uri="{BB962C8B-B14F-4D97-AF65-F5344CB8AC3E}">
        <p14:creationId xmlns:p14="http://schemas.microsoft.com/office/powerpoint/2010/main" val="1658249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AC4030-8BBE-A2EE-AEB7-227D622CD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9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5D7CAC-030F-1B4E-956F-E5D5C361E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Hvor meget vand har en gennemsnitlig person brug for at drikke dagligt?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8843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8223D-3A73-82A4-C60A-C8557CF5F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Fremgangsmåde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E033C40-62D8-AB97-B3A4-E3D3BBAD6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denne </a:t>
            </a:r>
            <a:r>
              <a:rPr lang="da-DK" dirty="0" err="1"/>
              <a:t>powerpoint</a:t>
            </a:r>
            <a:r>
              <a:rPr lang="da-DK" dirty="0"/>
              <a:t> findes 10 spørgsmål. </a:t>
            </a:r>
          </a:p>
          <a:p>
            <a:r>
              <a:rPr lang="da-DK" dirty="0"/>
              <a:t>I dyster parvist mod hinanden. </a:t>
            </a:r>
          </a:p>
          <a:p>
            <a:r>
              <a:rPr lang="da-DK" dirty="0"/>
              <a:t>Hvert par skiftes til at besvare et spørgsmål, og bogen må benyttes som hjælpemiddel. </a:t>
            </a:r>
          </a:p>
          <a:p>
            <a:r>
              <a:rPr lang="da-DK" dirty="0"/>
              <a:t>Man har </a:t>
            </a:r>
            <a:r>
              <a:rPr lang="da-DK" dirty="0" err="1"/>
              <a:t>maks</a:t>
            </a:r>
            <a:r>
              <a:rPr lang="da-DK" dirty="0"/>
              <a:t> 45 sekunder til at </a:t>
            </a:r>
            <a:r>
              <a:rPr lang="da-DK"/>
              <a:t>besvare et </a:t>
            </a:r>
            <a:r>
              <a:rPr lang="da-DK" dirty="0"/>
              <a:t>spørgsmål. </a:t>
            </a:r>
          </a:p>
          <a:p>
            <a:r>
              <a:rPr lang="da-DK" dirty="0"/>
              <a:t>1 rigtigt svar giver 1 point.</a:t>
            </a:r>
          </a:p>
        </p:txBody>
      </p:sp>
    </p:spTree>
    <p:extLst>
      <p:ext uri="{BB962C8B-B14F-4D97-AF65-F5344CB8AC3E}">
        <p14:creationId xmlns:p14="http://schemas.microsoft.com/office/powerpoint/2010/main" val="42344513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9D70C-A2F9-4DEA-D811-C784D8E2A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9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ACFCAC-CD14-9AFD-89EB-758792F95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Ca. 1,5 L (dog mere, hvis personen er fysisk aktiv eller det er varmt) </a:t>
            </a:r>
          </a:p>
        </p:txBody>
      </p:sp>
    </p:spTree>
    <p:extLst>
      <p:ext uri="{BB962C8B-B14F-4D97-AF65-F5344CB8AC3E}">
        <p14:creationId xmlns:p14="http://schemas.microsoft.com/office/powerpoint/2010/main" val="5708069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3825B1-75A3-8C7D-0CBB-FF8EFBC57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10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9BB8CE-00D1-9DC3-8230-24E05B331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Nogle vitaminer har vi brug for at få tilhørt dagligt, og andre kan oplagres i kroppen.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dirty="0"/>
              <a:t>Hvilke vitaminer kan oplagres i kroppen, og hvorfor?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24919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89572-5B4D-623D-5D9B-86F7F97F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10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4C1784-C521-1C71-323A-1ABE24FB5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A-, D-, E- og K-vitamin er fedtopløselige vitaminer og kan lagres i kroppens fedtdepoter. </a:t>
            </a:r>
          </a:p>
        </p:txBody>
      </p:sp>
    </p:spTree>
    <p:extLst>
      <p:ext uri="{BB962C8B-B14F-4D97-AF65-F5344CB8AC3E}">
        <p14:creationId xmlns:p14="http://schemas.microsoft.com/office/powerpoint/2010/main" val="89047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9B5E1-DCFE-E29D-1AA0-05D4FD62F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1BC6C6-0E47-ECAB-4DFA-A7DBDABFE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Jernmangel er et problem for op i mod 40 % af alle unge kvinder pga. tab af jern ved menstruation (jern findes i de røde blodceller).</a:t>
            </a:r>
          </a:p>
          <a:p>
            <a:pPr marL="0" indent="0">
              <a:buNone/>
            </a:pPr>
            <a:r>
              <a:rPr lang="da-DK" dirty="0"/>
              <a:t>Hvilke vigtige kilder til jern findes i kosten? </a:t>
            </a:r>
          </a:p>
        </p:txBody>
      </p:sp>
    </p:spTree>
    <p:extLst>
      <p:ext uri="{BB962C8B-B14F-4D97-AF65-F5344CB8AC3E}">
        <p14:creationId xmlns:p14="http://schemas.microsoft.com/office/powerpoint/2010/main" val="384570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67A91-EDD8-82D4-5CCC-4C98B7AAA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6C4909-B391-7D53-1BB3-9E2F48D51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For eksempel indmad, kød, grønne grøntsager, fuldkorn og jordbær. </a:t>
            </a:r>
          </a:p>
        </p:txBody>
      </p:sp>
    </p:spTree>
    <p:extLst>
      <p:ext uri="{BB962C8B-B14F-4D97-AF65-F5344CB8AC3E}">
        <p14:creationId xmlns:p14="http://schemas.microsoft.com/office/powerpoint/2010/main" val="303030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1688C-82F6-370D-436C-6F63B7236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093FC1-9D15-1F8B-659B-6E3A35740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I Danmark er der et krav, at producenterne af bordsalt tilsætter jod til saltet for at undgå udbredt jodmangel i befolkningen.</a:t>
            </a:r>
            <a:br>
              <a:rPr lang="da-DK" dirty="0"/>
            </a:br>
            <a:r>
              <a:rPr lang="da-DK" dirty="0"/>
              <a:t>Hvad skal jod bruges til i kroppen?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41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A38E0-076E-3C87-86D6-CB94A69A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B11C3E-6AEF-B716-2898-7A4BD4141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Jod er nødvendigt for at kroppen kan danne stofskiftehormonerne 𝑇</a:t>
            </a:r>
            <a:r>
              <a:rPr lang="da-DK" baseline="-25000" dirty="0"/>
              <a:t>3</a:t>
            </a:r>
            <a:r>
              <a:rPr lang="da-DK" dirty="0"/>
              <a:t> og 𝑇</a:t>
            </a:r>
            <a:r>
              <a:rPr lang="da-DK" baseline="-25000" dirty="0"/>
              <a:t>4</a:t>
            </a:r>
            <a:r>
              <a:rPr lang="da-DK" dirty="0"/>
              <a:t> i skjoldbruskkirtlen. </a:t>
            </a:r>
          </a:p>
        </p:txBody>
      </p:sp>
    </p:spTree>
    <p:extLst>
      <p:ext uri="{BB962C8B-B14F-4D97-AF65-F5344CB8AC3E}">
        <p14:creationId xmlns:p14="http://schemas.microsoft.com/office/powerpoint/2010/main" val="926304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60B57E-162A-0B43-7243-9D5DB501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AB98AB-B289-96F3-7C1B-E8A73723D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På sundhedsstyrelsens hjemmeside kan man læse følgende anbefaling:</a:t>
            </a:r>
          </a:p>
          <a:p>
            <a:pPr marL="0" indent="0">
              <a:buNone/>
            </a:pPr>
            <a:r>
              <a:rPr lang="da-DK" dirty="0"/>
              <a:t>’</a:t>
            </a:r>
            <a:r>
              <a:rPr lang="da-DK" i="1" dirty="0"/>
              <a:t>’Børn over 4 år og voksne anbefales at tage et dagligt tilskud på 5-10 µg D-vitamin i vinterhalvåret (oktober til april).’’</a:t>
            </a:r>
            <a:br>
              <a:rPr lang="da-DK" dirty="0"/>
            </a:br>
            <a:r>
              <a:rPr lang="da-DK" sz="1600" dirty="0"/>
              <a:t>Kilde: </a:t>
            </a:r>
            <a:r>
              <a:rPr lang="da-DK" sz="1600" dirty="0">
                <a:hlinkClick r:id="rId2"/>
              </a:rPr>
              <a:t>https://sst.dk/da/Viden/Ernaering/Anbefalinger-om-D-vitamin</a:t>
            </a:r>
            <a:r>
              <a:rPr lang="da-DK" dirty="0"/>
              <a:t>  </a:t>
            </a:r>
          </a:p>
          <a:p>
            <a:pPr marL="0" indent="0">
              <a:buNone/>
            </a:pPr>
            <a:r>
              <a:rPr lang="da-DK" dirty="0"/>
              <a:t>Hvordan kan denne anbefaling begrundes fagligt? </a:t>
            </a:r>
          </a:p>
        </p:txBody>
      </p:sp>
    </p:spTree>
    <p:extLst>
      <p:ext uri="{BB962C8B-B14F-4D97-AF65-F5344CB8AC3E}">
        <p14:creationId xmlns:p14="http://schemas.microsoft.com/office/powerpoint/2010/main" val="353118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F1555E-9258-B6CD-032A-734E18511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Svar 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426E18-EE18-C2B7-AEE0-DB34A14D0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Kroppens største lager af D-vitamin produceres i huden, når den rammes af solens stråler, og om vinteren er der ikke så meget sollys i Danmark. </a:t>
            </a:r>
          </a:p>
        </p:txBody>
      </p:sp>
    </p:spTree>
    <p:extLst>
      <p:ext uri="{BB962C8B-B14F-4D97-AF65-F5344CB8AC3E}">
        <p14:creationId xmlns:p14="http://schemas.microsoft.com/office/powerpoint/2010/main" val="408522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2A4B-116C-99E9-DFB2-7D58D6B1C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7F17B2-68DF-4F86-5BAA-D4B47D8BD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Hvorfor anbefales veganere at indtage et B12-tilskud?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661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580</Words>
  <Application>Microsoft Macintosh PowerPoint</Application>
  <PresentationFormat>Widescreen</PresentationFormat>
  <Paragraphs>61</Paragraphs>
  <Slides>22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Office-tema</vt:lpstr>
      <vt:lpstr>Quiz om mineraler, vitaminer og vand</vt:lpstr>
      <vt:lpstr>Fremgangsmåde</vt:lpstr>
      <vt:lpstr>Spørgsmål 1</vt:lpstr>
      <vt:lpstr>Svar 1</vt:lpstr>
      <vt:lpstr>Spørgsmål 2</vt:lpstr>
      <vt:lpstr>Svar 2</vt:lpstr>
      <vt:lpstr>Spørgsmål 3</vt:lpstr>
      <vt:lpstr>Svar 3</vt:lpstr>
      <vt:lpstr>Spørgsmål 4</vt:lpstr>
      <vt:lpstr>Svar 4</vt:lpstr>
      <vt:lpstr>Spørgsmål 5</vt:lpstr>
      <vt:lpstr>Svar 5</vt:lpstr>
      <vt:lpstr>Spørgsmål 6</vt:lpstr>
      <vt:lpstr>Svar 6</vt:lpstr>
      <vt:lpstr>Spørgsmål 7</vt:lpstr>
      <vt:lpstr>Svar 7</vt:lpstr>
      <vt:lpstr>Spørgsmål 8</vt:lpstr>
      <vt:lpstr>Svar 8</vt:lpstr>
      <vt:lpstr>Spørgsmål 9</vt:lpstr>
      <vt:lpstr>Svar 9</vt:lpstr>
      <vt:lpstr>Spørgsmål 10</vt:lpstr>
      <vt:lpstr>Svar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om mineraler, vitaminer og vand</dc:title>
  <dc:creator>Klara Jensen</dc:creator>
  <cp:lastModifiedBy>Klara Jensen</cp:lastModifiedBy>
  <cp:revision>1</cp:revision>
  <dcterms:created xsi:type="dcterms:W3CDTF">2023-09-18T07:33:50Z</dcterms:created>
  <dcterms:modified xsi:type="dcterms:W3CDTF">2025-09-15T16:04:21Z</dcterms:modified>
</cp:coreProperties>
</file>