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57" r:id="rId4"/>
    <p:sldId id="281" r:id="rId5"/>
    <p:sldId id="283" r:id="rId6"/>
    <p:sldId id="284" r:id="rId7"/>
    <p:sldId id="282" r:id="rId8"/>
    <p:sldId id="285" r:id="rId9"/>
    <p:sldId id="286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E2E5E-D378-3142-AA43-A7C56EAA9E53}" v="1" dt="2025-09-21T12:36:05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3323"/>
  </p:normalViewPr>
  <p:slideViewPr>
    <p:cSldViewPr snapToGrid="0">
      <p:cViewPr varScale="1">
        <p:scale>
          <a:sx n="103" d="100"/>
          <a:sy n="103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2A5E2E5E-D378-3142-AA43-A7C56EAA9E53}"/>
    <pc:docChg chg="addSld delSld modSld">
      <pc:chgData name="Klara Jensen" userId="5e70cf2d-534e-4b57-be02-6afb43ed7e61" providerId="ADAL" clId="{2A5E2E5E-D378-3142-AA43-A7C56EAA9E53}" dt="2025-09-21T12:37:21.422" v="20" actId="20577"/>
      <pc:docMkLst>
        <pc:docMk/>
      </pc:docMkLst>
      <pc:sldChg chg="add">
        <pc:chgData name="Klara Jensen" userId="5e70cf2d-534e-4b57-be02-6afb43ed7e61" providerId="ADAL" clId="{2A5E2E5E-D378-3142-AA43-A7C56EAA9E53}" dt="2025-09-21T12:36:05.627" v="1"/>
        <pc:sldMkLst>
          <pc:docMk/>
          <pc:sldMk cId="1896581456" sldId="257"/>
        </pc:sldMkLst>
      </pc:sldChg>
      <pc:sldChg chg="del">
        <pc:chgData name="Klara Jensen" userId="5e70cf2d-534e-4b57-be02-6afb43ed7e61" providerId="ADAL" clId="{2A5E2E5E-D378-3142-AA43-A7C56EAA9E53}" dt="2025-09-21T12:35:16.920" v="0" actId="2696"/>
        <pc:sldMkLst>
          <pc:docMk/>
          <pc:sldMk cId="2003803302" sldId="257"/>
        </pc:sldMkLst>
      </pc:sldChg>
      <pc:sldChg chg="modSp mod">
        <pc:chgData name="Klara Jensen" userId="5e70cf2d-534e-4b57-be02-6afb43ed7e61" providerId="ADAL" clId="{2A5E2E5E-D378-3142-AA43-A7C56EAA9E53}" dt="2025-09-21T12:36:57.179" v="6" actId="20577"/>
        <pc:sldMkLst>
          <pc:docMk/>
          <pc:sldMk cId="2872887370" sldId="286"/>
        </pc:sldMkLst>
        <pc:spChg chg="mod">
          <ac:chgData name="Klara Jensen" userId="5e70cf2d-534e-4b57-be02-6afb43ed7e61" providerId="ADAL" clId="{2A5E2E5E-D378-3142-AA43-A7C56EAA9E53}" dt="2025-09-21T12:36:57.179" v="6" actId="20577"/>
          <ac:spMkLst>
            <pc:docMk/>
            <pc:sldMk cId="2872887370" sldId="286"/>
            <ac:spMk id="3" creationId="{EC98637F-272B-DBB1-41F4-A726E5AF73B5}"/>
          </ac:spMkLst>
        </pc:spChg>
      </pc:sldChg>
      <pc:sldChg chg="modSp mod">
        <pc:chgData name="Klara Jensen" userId="5e70cf2d-534e-4b57-be02-6afb43ed7e61" providerId="ADAL" clId="{2A5E2E5E-D378-3142-AA43-A7C56EAA9E53}" dt="2025-09-21T12:37:21.422" v="20" actId="20577"/>
        <pc:sldMkLst>
          <pc:docMk/>
          <pc:sldMk cId="3048989550" sldId="287"/>
        </pc:sldMkLst>
        <pc:spChg chg="mod">
          <ac:chgData name="Klara Jensen" userId="5e70cf2d-534e-4b57-be02-6afb43ed7e61" providerId="ADAL" clId="{2A5E2E5E-D378-3142-AA43-A7C56EAA9E53}" dt="2025-09-21T12:37:21.422" v="20" actId="20577"/>
          <ac:spMkLst>
            <pc:docMk/>
            <pc:sldMk cId="3048989550" sldId="287"/>
            <ac:spMk id="3" creationId="{AC8A77B9-D1C5-BE37-4A71-4122F01AEE37}"/>
          </ac:spMkLst>
        </pc:spChg>
      </pc:sldChg>
    </pc:docChg>
  </pc:docChgLst>
  <pc:docChgLst>
    <pc:chgData name="Klara Jensen" userId="5e70cf2d-534e-4b57-be02-6afb43ed7e61" providerId="ADAL" clId="{1214C748-067B-7C47-8084-FE0D57E28E20}"/>
    <pc:docChg chg="custSel modSld">
      <pc:chgData name="Klara Jensen" userId="5e70cf2d-534e-4b57-be02-6afb43ed7e61" providerId="ADAL" clId="{1214C748-067B-7C47-8084-FE0D57E28E20}" dt="2024-09-19T17:05:49.597" v="10" actId="20577"/>
      <pc:docMkLst>
        <pc:docMk/>
      </pc:docMkLst>
      <pc:sldChg chg="modSp mod">
        <pc:chgData name="Klara Jensen" userId="5e70cf2d-534e-4b57-be02-6afb43ed7e61" providerId="ADAL" clId="{1214C748-067B-7C47-8084-FE0D57E28E20}" dt="2024-09-19T17:05:49.597" v="10" actId="20577"/>
        <pc:sldMkLst>
          <pc:docMk/>
          <pc:sldMk cId="2383049595" sldId="285"/>
        </pc:sldMkLst>
      </pc:sldChg>
    </pc:docChg>
  </pc:docChgLst>
  <pc:docChgLst>
    <pc:chgData name="Klara Jensen" userId="5e70cf2d-534e-4b57-be02-6afb43ed7e61" providerId="ADAL" clId="{0A6FEE7F-00B6-7D46-958E-232F6CC32E55}"/>
    <pc:docChg chg="addSld delSld">
      <pc:chgData name="Klara Jensen" userId="5e70cf2d-534e-4b57-be02-6afb43ed7e61" providerId="ADAL" clId="{0A6FEE7F-00B6-7D46-958E-232F6CC32E55}" dt="2023-09-07T07:47:33.848" v="1" actId="2696"/>
      <pc:docMkLst>
        <pc:docMk/>
      </pc:docMkLst>
      <pc:sldChg chg="new del">
        <pc:chgData name="Klara Jensen" userId="5e70cf2d-534e-4b57-be02-6afb43ed7e61" providerId="ADAL" clId="{0A6FEE7F-00B6-7D46-958E-232F6CC32E55}" dt="2023-09-07T07:47:33.848" v="1" actId="2696"/>
        <pc:sldMkLst>
          <pc:docMk/>
          <pc:sldMk cId="3437093495" sldId="288"/>
        </pc:sldMkLst>
      </pc:sldChg>
    </pc:docChg>
  </pc:docChgLst>
  <pc:docChgLst>
    <pc:chgData name="Klara Jensen" userId="5e70cf2d-534e-4b57-be02-6afb43ed7e61" providerId="ADAL" clId="{0140443B-4D3B-0244-A22A-249F56CA0A62}"/>
    <pc:docChg chg="custSel modSld">
      <pc:chgData name="Klara Jensen" userId="5e70cf2d-534e-4b57-be02-6afb43ed7e61" providerId="ADAL" clId="{0140443B-4D3B-0244-A22A-249F56CA0A62}" dt="2023-09-18T08:04:34.970" v="149" actId="5793"/>
      <pc:docMkLst>
        <pc:docMk/>
      </pc:docMkLst>
      <pc:sldChg chg="modSp mod">
        <pc:chgData name="Klara Jensen" userId="5e70cf2d-534e-4b57-be02-6afb43ed7e61" providerId="ADAL" clId="{0140443B-4D3B-0244-A22A-249F56CA0A62}" dt="2023-09-18T08:04:11.267" v="143" actId="20577"/>
        <pc:sldMkLst>
          <pc:docMk/>
          <pc:sldMk cId="3133557206" sldId="281"/>
        </pc:sldMkLst>
      </pc:sldChg>
      <pc:sldChg chg="modSp mod">
        <pc:chgData name="Klara Jensen" userId="5e70cf2d-534e-4b57-be02-6afb43ed7e61" providerId="ADAL" clId="{0140443B-4D3B-0244-A22A-249F56CA0A62}" dt="2023-09-18T08:04:34.970" v="149" actId="5793"/>
        <pc:sldMkLst>
          <pc:docMk/>
          <pc:sldMk cId="138154521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15842-A4CD-B99C-2C00-C85685F1A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FB7CFA8-05DF-3127-D9FE-B71104934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FF6754-FF4B-ABF6-F16A-7F6CD919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158593-9D4A-FEDB-C6AE-FFEB3CE4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EA3AC8-E4BB-1A9D-1843-6EBE8258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47707-32D3-0423-1661-1B5B2F87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4F329A6-EBEE-8348-9C0A-D336DB113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4DE39D-A3BE-E45A-1166-4054E0B9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A597FC-227B-CCDE-6EF1-F2B81E6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8DB841-A0C7-CB65-0476-812D5962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12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0160BCA-1516-BB46-6C31-9B1EA5AEC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16D16-CA8A-5AC0-F770-B221C1C0F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ED5C28-B0C6-B069-C87B-20E2D397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712696-2236-72D5-C758-298DA10D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F899F4-A88F-7ED1-5D5F-0D1F4793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5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B0ABC-5DFD-75A9-1319-A14C0830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6A08DA-34F0-8641-00F1-4EFDCD1B2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003C56-7110-1098-262C-D531EFDE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CBD920-1E5B-2342-F165-D3FFD38B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DAB73D-7815-D968-476B-5195A0CF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8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F7EB3-752A-7D71-E676-F64BCAD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2AF14B-4643-664F-B248-533A236F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741178-E1AB-63C8-F25A-6EC6026C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369111-B154-4964-EF9F-5AEEFC5E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480795-02CA-5856-4053-21602A19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1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E4EC3-A692-E40A-66B0-36CBE267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D8C078-E3E6-D9D5-4222-6B17CA7A4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28AE37-FCF7-FF4D-80A9-BE7F0686B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DDC070-6C96-933D-A2CB-B9458688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3B6A71-7E1D-2356-B889-85123A7C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1B7B14-267B-BF18-46B4-DDF41673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5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99655-F6FF-FA24-25BD-970A29E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70D2C1-AC59-5679-574E-B4600A3EA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B175D2-633D-A0B7-98D1-7D99F8E1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035B7D-49F0-A763-DC87-861F5996C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0943C60-158B-D4F0-A030-9AB0D7E6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61540F9-A033-4F06-8EB1-AC07AF57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7A64BAA-B380-FFEA-4C7C-45418679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C756F2F-3C7A-F7FC-0507-85C8C09D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77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E93C4-36EE-E3BE-9F4C-841BF22E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906FD1-CDAB-32A2-11B0-2D6BCFFF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A738E7-F770-4EE1-2A7F-796C3D7C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D13817-B15B-A8F6-DA8E-932C690A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3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05BC79-A61B-EFDD-18F2-BF8C5327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0E75180-3F4D-BEE6-08D0-891B22D1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A9347A-5D4F-6B77-839B-404EA726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94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6BE30-3C84-766A-18A4-BCF3BEF9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C1D472-F577-3714-9369-4CF770BC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86F58ED-E638-4A1E-A251-93305F01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A3BBC6-9D5F-26D6-134E-CAD1E828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A51AB5-9110-A744-2328-AF1D550A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1E8E44-3FE3-C662-C262-DE089B91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3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8DE40-345E-6B60-8D64-3E5608FE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DBAEAE7-5C91-4264-E5CC-8F0CDCB18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D4CAE87-FA29-3647-4A29-253051C8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1301DA-C476-2B00-FFC9-B68F5718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4491737-3AD0-E8A3-8B2E-46D0EC05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FB85E8-93D2-833C-24A0-AA90835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3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30803FD-DC97-BE27-3451-8AE44980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664399-EBA3-C34E-1D2D-3B2C7C243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87E95B-AF2F-689A-3390-E02AA7BF1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35D5-35A0-C042-A0AF-F01B091B767B}" type="datetimeFigureOut">
              <a:rPr lang="da-DK" smtClean="0"/>
              <a:t>21.09.2025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6AA7C-2E81-068B-22F0-BD337E3F3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BB2BAB-FE3F-1886-D6A0-E87FF7AB7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C260-490B-9340-A613-5E5366EA9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53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C6D1D-35E4-513A-0050-6DF669868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Mineraler, vitaminer og vand </a:t>
            </a:r>
            <a:br>
              <a:rPr lang="da-DK" dirty="0"/>
            </a:br>
            <a:r>
              <a:rPr lang="da-DK" dirty="0"/>
              <a:t>Kroppens organsystemer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963A5B-97A8-49C9-38AC-5ECFC3EDD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43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15484-249E-7B84-E2F1-292795D8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8A77B9-D1C5-BE37-4A71-4122F01A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Info om prøve</a:t>
            </a:r>
          </a:p>
          <a:p>
            <a:r>
              <a:rPr lang="da-DK" dirty="0"/>
              <a:t>Dagens figur</a:t>
            </a:r>
          </a:p>
          <a:p>
            <a:r>
              <a:rPr lang="da-DK" dirty="0"/>
              <a:t>Mineraler, vitaminer og vand</a:t>
            </a:r>
          </a:p>
          <a:p>
            <a:r>
              <a:rPr lang="da-DK" dirty="0"/>
              <a:t>Overblik over kroppens organsystemer</a:t>
            </a:r>
          </a:p>
        </p:txBody>
      </p:sp>
    </p:spTree>
    <p:extLst>
      <p:ext uri="{BB962C8B-B14F-4D97-AF65-F5344CB8AC3E}">
        <p14:creationId xmlns:p14="http://schemas.microsoft.com/office/powerpoint/2010/main" val="304898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DC555-55F2-2A2E-CBA3-36FF225D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CEB46B-D00B-DA57-D071-474D4C95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9813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Hvordan er proteiner, triglycerider og kulhydrater opbygget?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EA60F3DD-32E4-20B9-2CC1-96BD11A1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5192713" cy="30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C9CB0532-D7D8-AB5A-F708-5630AF7F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429000"/>
            <a:ext cx="4828121" cy="32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>
            <a:extLst>
              <a:ext uri="{FF2B5EF4-FFF2-40B4-BE49-F238E27FC236}">
                <a16:creationId xmlns:a16="http://schemas.microsoft.com/office/drawing/2014/main" id="{1932A553-68DA-BF76-F075-BAC33958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6" y="3856822"/>
            <a:ext cx="6648449" cy="24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8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1C7F0-D926-29EE-A9F9-11D2F06A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Vitaminer, mineraler og vand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A70638-AC97-4E1B-45C8-E2C066EF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Mineraler: </a:t>
            </a:r>
            <a:r>
              <a:rPr lang="da-DK" dirty="0"/>
              <a:t>Grundstoffer, som er nødvendige for at kroppen fungerer.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Vitaminer: </a:t>
            </a:r>
            <a:r>
              <a:rPr lang="da-DK" dirty="0"/>
              <a:t>Organiske molekyler, som er nødvendige for liv (Vital betyder ‘’for livet’’). Kan opdeles i fedtopløselige og vandopløselige.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1335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796B4-D648-D521-3BDB-4412A05C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Mineraler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AD3BBD4-1528-1912-8FFD-D0104215E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8" y="1688379"/>
            <a:ext cx="8439664" cy="4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7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7B7B3-56A3-7756-FB42-BEEDA203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Vitaminer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D0C3954F-8C0D-F7E6-265F-B0A652C2D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42" y="53049"/>
            <a:ext cx="6482851" cy="67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B1C44-B7D6-CCB0-3D51-E258B949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3C68BA-D585-79AF-179A-3D429D31D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154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896C-5077-0E64-6ED3-0BA73341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Kroppens organsystemer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EE387F-4A1F-39EE-9C85-1044B588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Menneskekroppen kan opdeles i (mindst) 10 forskellige organsystemer:</a:t>
            </a:r>
          </a:p>
          <a:p>
            <a:pPr marL="514350" indent="-514350">
              <a:buAutoNum type="arabicPeriod"/>
            </a:pPr>
            <a:r>
              <a:rPr lang="da-DK" dirty="0"/>
              <a:t>Kredsløbet</a:t>
            </a:r>
          </a:p>
          <a:p>
            <a:pPr marL="514350" indent="-514350">
              <a:buAutoNum type="arabicPeriod"/>
            </a:pPr>
            <a:r>
              <a:rPr lang="da-DK" dirty="0"/>
              <a:t>Urinvejssystemet</a:t>
            </a:r>
          </a:p>
          <a:p>
            <a:pPr marL="514350" indent="-514350">
              <a:buAutoNum type="arabicPeriod"/>
            </a:pPr>
            <a:r>
              <a:rPr lang="da-DK" dirty="0"/>
              <a:t>Forplantningssystemet</a:t>
            </a:r>
          </a:p>
          <a:p>
            <a:pPr marL="514350" indent="-514350">
              <a:buAutoNum type="arabicPeriod"/>
            </a:pPr>
            <a:r>
              <a:rPr lang="da-DK" dirty="0"/>
              <a:t>Hormonsystemet</a:t>
            </a:r>
          </a:p>
          <a:p>
            <a:pPr marL="514350" indent="-514350">
              <a:buAutoNum type="arabicPeriod"/>
            </a:pPr>
            <a:r>
              <a:rPr lang="da-DK" dirty="0"/>
              <a:t>Nervesystemet</a:t>
            </a:r>
          </a:p>
          <a:p>
            <a:pPr marL="514350" indent="-514350">
              <a:buAutoNum type="arabicPeriod"/>
            </a:pPr>
            <a:r>
              <a:rPr lang="da-DK" dirty="0"/>
              <a:t>Hud</a:t>
            </a:r>
          </a:p>
          <a:p>
            <a:pPr marL="514350" indent="-514350">
              <a:buAutoNum type="arabicPeriod"/>
            </a:pPr>
            <a:r>
              <a:rPr lang="da-DK"/>
              <a:t>Skelettet og musklerne</a:t>
            </a:r>
            <a:endParaRPr lang="da-DK" dirty="0"/>
          </a:p>
          <a:p>
            <a:pPr marL="514350" indent="-514350">
              <a:buAutoNum type="arabicPeriod"/>
            </a:pPr>
            <a:r>
              <a:rPr lang="da-DK" dirty="0"/>
              <a:t>Immunsystemet</a:t>
            </a:r>
          </a:p>
          <a:p>
            <a:pPr marL="514350" indent="-514350">
              <a:buAutoNum type="arabicPeriod"/>
            </a:pPr>
            <a:r>
              <a:rPr lang="da-DK" dirty="0"/>
              <a:t>Luftvejssystemet</a:t>
            </a:r>
          </a:p>
          <a:p>
            <a:pPr marL="514350" indent="-514350">
              <a:buAutoNum type="arabicPeriod"/>
            </a:pPr>
            <a:r>
              <a:rPr lang="da-DK" dirty="0"/>
              <a:t>Fordøjelsessystemet</a:t>
            </a:r>
          </a:p>
        </p:txBody>
      </p:sp>
    </p:spTree>
    <p:extLst>
      <p:ext uri="{BB962C8B-B14F-4D97-AF65-F5344CB8AC3E}">
        <p14:creationId xmlns:p14="http://schemas.microsoft.com/office/powerpoint/2010/main" val="238304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3774D-6316-473A-5DA2-D831D7B4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Kroppens organsystemer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98637F-272B-DBB1-41F4-A726E5AF7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Læs om jeres organsystem i lærebogsteksten på </a:t>
            </a:r>
            <a:r>
              <a:rPr lang="da-DK" dirty="0" err="1"/>
              <a:t>lectio</a:t>
            </a:r>
            <a:r>
              <a:rPr lang="da-DK" dirty="0"/>
              <a:t>. Søg desuden viden om organsystemet på nettet.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dirty="0"/>
              <a:t>Lav en poster om jeres organsystem. </a:t>
            </a:r>
            <a:br>
              <a:rPr lang="da-DK" dirty="0"/>
            </a:br>
            <a:r>
              <a:rPr lang="da-DK" dirty="0"/>
              <a:t>I skal som minimum komme ind på følgende:</a:t>
            </a:r>
          </a:p>
          <a:p>
            <a:pPr lvl="1">
              <a:lnSpc>
                <a:spcPct val="100000"/>
              </a:lnSpc>
            </a:pPr>
            <a:r>
              <a:rPr lang="da-DK" dirty="0"/>
              <a:t>De vigtigste væv eller organer i organsystemet. Tegn en figur, som viser hvor vævene/organsystemerne er placeret i kroppen.</a:t>
            </a:r>
          </a:p>
          <a:p>
            <a:pPr lvl="1">
              <a:lnSpc>
                <a:spcPct val="100000"/>
              </a:lnSpc>
            </a:pPr>
            <a:r>
              <a:rPr lang="da-DK" dirty="0"/>
              <a:t>Organsystemets funktion i kroppen.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288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167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Mineraler, vitaminer og vand  Kroppens organsystemer</vt:lpstr>
      <vt:lpstr>Plan</vt:lpstr>
      <vt:lpstr>Dagens figur</vt:lpstr>
      <vt:lpstr>Vitaminer, mineraler og vand</vt:lpstr>
      <vt:lpstr>Mineraler</vt:lpstr>
      <vt:lpstr>Vitaminer</vt:lpstr>
      <vt:lpstr>Quiz </vt:lpstr>
      <vt:lpstr>Kroppens organsystemer</vt:lpstr>
      <vt:lpstr>Kroppens organsystemer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Klara Jensen</dc:creator>
  <cp:lastModifiedBy>Klara Jensen</cp:lastModifiedBy>
  <cp:revision>1</cp:revision>
  <dcterms:created xsi:type="dcterms:W3CDTF">2023-09-06T15:30:37Z</dcterms:created>
  <dcterms:modified xsi:type="dcterms:W3CDTF">2025-09-21T12:37:22Z</dcterms:modified>
</cp:coreProperties>
</file>