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9" r:id="rId5"/>
    <p:sldId id="258" r:id="rId6"/>
    <p:sldId id="260" r:id="rId7"/>
    <p:sldId id="264" r:id="rId8"/>
    <p:sldId id="265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483"/>
    <p:restoredTop sz="95807"/>
  </p:normalViewPr>
  <p:slideViewPr>
    <p:cSldViewPr snapToGrid="0">
      <p:cViewPr varScale="1">
        <p:scale>
          <a:sx n="21" d="100"/>
          <a:sy n="21" d="100"/>
        </p:scale>
        <p:origin x="168" y="2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4A7CDA53-5CC2-DF4C-AC76-0BFEEEF8EC07}"/>
    <pc:docChg chg="custSel addSld modSld">
      <pc:chgData name="Klara Jensen" userId="5e70cf2d-534e-4b57-be02-6afb43ed7e61" providerId="ADAL" clId="{4A7CDA53-5CC2-DF4C-AC76-0BFEEEF8EC07}" dt="2023-09-25T06:39:12.915" v="396" actId="20577"/>
      <pc:docMkLst>
        <pc:docMk/>
      </pc:docMkLst>
      <pc:sldChg chg="modSp mod">
        <pc:chgData name="Klara Jensen" userId="5e70cf2d-534e-4b57-be02-6afb43ed7e61" providerId="ADAL" clId="{4A7CDA53-5CC2-DF4C-AC76-0BFEEEF8EC07}" dt="2023-09-24T14:48:53.120" v="295" actId="20577"/>
        <pc:sldMkLst>
          <pc:docMk/>
          <pc:sldMk cId="2423959930" sldId="256"/>
        </pc:sldMkLst>
      </pc:sldChg>
      <pc:sldChg chg="modSp mod">
        <pc:chgData name="Klara Jensen" userId="5e70cf2d-534e-4b57-be02-6afb43ed7e61" providerId="ADAL" clId="{4A7CDA53-5CC2-DF4C-AC76-0BFEEEF8EC07}" dt="2023-09-25T06:36:43.184" v="297" actId="20577"/>
        <pc:sldMkLst>
          <pc:docMk/>
          <pc:sldMk cId="1260516040" sldId="258"/>
        </pc:sldMkLst>
      </pc:sldChg>
      <pc:sldChg chg="modSp mod">
        <pc:chgData name="Klara Jensen" userId="5e70cf2d-534e-4b57-be02-6afb43ed7e61" providerId="ADAL" clId="{4A7CDA53-5CC2-DF4C-AC76-0BFEEEF8EC07}" dt="2023-09-24T14:47:31.132" v="231" actId="14100"/>
        <pc:sldMkLst>
          <pc:docMk/>
          <pc:sldMk cId="4161597850" sldId="260"/>
        </pc:sldMkLst>
      </pc:sldChg>
      <pc:sldChg chg="addSp delSp modSp mod">
        <pc:chgData name="Klara Jensen" userId="5e70cf2d-534e-4b57-be02-6afb43ed7e61" providerId="ADAL" clId="{4A7CDA53-5CC2-DF4C-AC76-0BFEEEF8EC07}" dt="2023-09-22T11:16:16.485" v="53" actId="1076"/>
        <pc:sldMkLst>
          <pc:docMk/>
          <pc:sldMk cId="908555370" sldId="261"/>
        </pc:sldMkLst>
      </pc:sldChg>
      <pc:sldChg chg="addSp modSp new mod">
        <pc:chgData name="Klara Jensen" userId="5e70cf2d-534e-4b57-be02-6afb43ed7e61" providerId="ADAL" clId="{4A7CDA53-5CC2-DF4C-AC76-0BFEEEF8EC07}" dt="2023-09-22T11:17:17.680" v="128" actId="113"/>
        <pc:sldMkLst>
          <pc:docMk/>
          <pc:sldMk cId="2723454781" sldId="262"/>
        </pc:sldMkLst>
      </pc:sldChg>
      <pc:sldChg chg="addSp modSp new mod">
        <pc:chgData name="Klara Jensen" userId="5e70cf2d-534e-4b57-be02-6afb43ed7e61" providerId="ADAL" clId="{4A7CDA53-5CC2-DF4C-AC76-0BFEEEF8EC07}" dt="2023-09-25T06:39:12.915" v="396" actId="20577"/>
        <pc:sldMkLst>
          <pc:docMk/>
          <pc:sldMk cId="3089727934" sldId="263"/>
        </pc:sldMkLst>
      </pc:sldChg>
    </pc:docChg>
  </pc:docChgLst>
  <pc:docChgLst>
    <pc:chgData name="Klara Jensen" userId="5e70cf2d-534e-4b57-be02-6afb43ed7e61" providerId="ADAL" clId="{CC6DFF70-1F4F-A640-AC97-8A4C04AA0E15}"/>
    <pc:docChg chg="custSel addSld modSld">
      <pc:chgData name="Klara Jensen" userId="5e70cf2d-534e-4b57-be02-6afb43ed7e61" providerId="ADAL" clId="{CC6DFF70-1F4F-A640-AC97-8A4C04AA0E15}" dt="2025-09-23T07:05:29.787" v="173" actId="20577"/>
      <pc:docMkLst>
        <pc:docMk/>
      </pc:docMkLst>
      <pc:sldChg chg="modSp mod">
        <pc:chgData name="Klara Jensen" userId="5e70cf2d-534e-4b57-be02-6afb43ed7e61" providerId="ADAL" clId="{CC6DFF70-1F4F-A640-AC97-8A4C04AA0E15}" dt="2025-09-23T07:05:29.787" v="173" actId="20577"/>
        <pc:sldMkLst>
          <pc:docMk/>
          <pc:sldMk cId="2656539636" sldId="257"/>
        </pc:sldMkLst>
        <pc:spChg chg="mod">
          <ac:chgData name="Klara Jensen" userId="5e70cf2d-534e-4b57-be02-6afb43ed7e61" providerId="ADAL" clId="{CC6DFF70-1F4F-A640-AC97-8A4C04AA0E15}" dt="2025-09-23T07:05:29.787" v="173" actId="20577"/>
          <ac:spMkLst>
            <pc:docMk/>
            <pc:sldMk cId="2656539636" sldId="257"/>
            <ac:spMk id="3" creationId="{08C5FD59-1342-0DB8-2F5C-2C29AA63012F}"/>
          </ac:spMkLst>
        </pc:spChg>
      </pc:sldChg>
      <pc:sldChg chg="modSp mod">
        <pc:chgData name="Klara Jensen" userId="5e70cf2d-534e-4b57-be02-6afb43ed7e61" providerId="ADAL" clId="{CC6DFF70-1F4F-A640-AC97-8A4C04AA0E15}" dt="2025-09-22T18:29:20.471" v="120" actId="20577"/>
        <pc:sldMkLst>
          <pc:docMk/>
          <pc:sldMk cId="1260516040" sldId="258"/>
        </pc:sldMkLst>
        <pc:spChg chg="mod">
          <ac:chgData name="Klara Jensen" userId="5e70cf2d-534e-4b57-be02-6afb43ed7e61" providerId="ADAL" clId="{CC6DFF70-1F4F-A640-AC97-8A4C04AA0E15}" dt="2025-09-22T18:29:20.471" v="120" actId="20577"/>
          <ac:spMkLst>
            <pc:docMk/>
            <pc:sldMk cId="1260516040" sldId="258"/>
            <ac:spMk id="3" creationId="{306C0B5A-3E67-ADFF-43FB-8AD633F4A143}"/>
          </ac:spMkLst>
        </pc:spChg>
      </pc:sldChg>
      <pc:sldChg chg="modSp mod">
        <pc:chgData name="Klara Jensen" userId="5e70cf2d-534e-4b57-be02-6afb43ed7e61" providerId="ADAL" clId="{CC6DFF70-1F4F-A640-AC97-8A4C04AA0E15}" dt="2025-09-22T18:20:34.234" v="0" actId="20577"/>
        <pc:sldMkLst>
          <pc:docMk/>
          <pc:sldMk cId="3089727934" sldId="263"/>
        </pc:sldMkLst>
        <pc:spChg chg="mod">
          <ac:chgData name="Klara Jensen" userId="5e70cf2d-534e-4b57-be02-6afb43ed7e61" providerId="ADAL" clId="{CC6DFF70-1F4F-A640-AC97-8A4C04AA0E15}" dt="2025-09-22T18:20:34.234" v="0" actId="20577"/>
          <ac:spMkLst>
            <pc:docMk/>
            <pc:sldMk cId="3089727934" sldId="263"/>
            <ac:spMk id="3" creationId="{C7021B78-7AC5-4FF7-411B-474BA380DD96}"/>
          </ac:spMkLst>
        </pc:spChg>
      </pc:sldChg>
      <pc:sldChg chg="modSp new mod">
        <pc:chgData name="Klara Jensen" userId="5e70cf2d-534e-4b57-be02-6afb43ed7e61" providerId="ADAL" clId="{CC6DFF70-1F4F-A640-AC97-8A4C04AA0E15}" dt="2025-09-22T18:48:34.924" v="127" actId="20577"/>
        <pc:sldMkLst>
          <pc:docMk/>
          <pc:sldMk cId="2665693499" sldId="265"/>
        </pc:sldMkLst>
        <pc:spChg chg="mod">
          <ac:chgData name="Klara Jensen" userId="5e70cf2d-534e-4b57-be02-6afb43ed7e61" providerId="ADAL" clId="{CC6DFF70-1F4F-A640-AC97-8A4C04AA0E15}" dt="2025-09-22T18:48:34.924" v="127" actId="20577"/>
          <ac:spMkLst>
            <pc:docMk/>
            <pc:sldMk cId="2665693499" sldId="265"/>
            <ac:spMk id="2" creationId="{6AFC964D-1A48-4867-BACF-12B70FDFC4E0}"/>
          </ac:spMkLst>
        </pc:spChg>
      </pc:sldChg>
    </pc:docChg>
  </pc:docChgLst>
  <pc:docChgLst>
    <pc:chgData name="Klara Jensen" userId="5e70cf2d-534e-4b57-be02-6afb43ed7e61" providerId="ADAL" clId="{E5B83D84-C732-A14F-9B31-6976348E591A}"/>
    <pc:docChg chg="addSld delSld modSld sldOrd">
      <pc:chgData name="Klara Jensen" userId="5e70cf2d-534e-4b57-be02-6afb43ed7e61" providerId="ADAL" clId="{E5B83D84-C732-A14F-9B31-6976348E591A}" dt="2023-09-27T15:05:29.804" v="177" actId="20577"/>
      <pc:docMkLst>
        <pc:docMk/>
      </pc:docMkLst>
      <pc:sldChg chg="ord">
        <pc:chgData name="Klara Jensen" userId="5e70cf2d-534e-4b57-be02-6afb43ed7e61" providerId="ADAL" clId="{E5B83D84-C732-A14F-9B31-6976348E591A}" dt="2023-09-27T14:55:45.845" v="4" actId="20578"/>
        <pc:sldMkLst>
          <pc:docMk/>
          <pc:sldMk cId="908555370" sldId="261"/>
        </pc:sldMkLst>
      </pc:sldChg>
      <pc:sldChg chg="del">
        <pc:chgData name="Klara Jensen" userId="5e70cf2d-534e-4b57-be02-6afb43ed7e61" providerId="ADAL" clId="{E5B83D84-C732-A14F-9B31-6976348E591A}" dt="2023-09-27T15:04:26.784" v="5" actId="2696"/>
        <pc:sldMkLst>
          <pc:docMk/>
          <pc:sldMk cId="2723454781" sldId="262"/>
        </pc:sldMkLst>
      </pc:sldChg>
      <pc:sldChg chg="addSp delSp modSp">
        <pc:chgData name="Klara Jensen" userId="5e70cf2d-534e-4b57-be02-6afb43ed7e61" providerId="ADAL" clId="{E5B83D84-C732-A14F-9B31-6976348E591A}" dt="2023-09-27T14:54:06.504" v="3" actId="1076"/>
        <pc:sldMkLst>
          <pc:docMk/>
          <pc:sldMk cId="3089727934" sldId="263"/>
        </pc:sldMkLst>
      </pc:sldChg>
      <pc:sldChg chg="modSp new mod">
        <pc:chgData name="Klara Jensen" userId="5e70cf2d-534e-4b57-be02-6afb43ed7e61" providerId="ADAL" clId="{E5B83D84-C732-A14F-9B31-6976348E591A}" dt="2023-09-27T15:05:29.804" v="177" actId="20577"/>
        <pc:sldMkLst>
          <pc:docMk/>
          <pc:sldMk cId="4011462127" sldId="264"/>
        </pc:sldMkLst>
      </pc:sldChg>
    </pc:docChg>
  </pc:docChgLst>
  <pc:docChgLst>
    <pc:chgData name="Klara Jensen" userId="5e70cf2d-534e-4b57-be02-6afb43ed7e61" providerId="ADAL" clId="{E4B29043-E8C5-A347-9CC0-4E80B504FCF7}"/>
    <pc:docChg chg="delSld">
      <pc:chgData name="Klara Jensen" userId="5e70cf2d-534e-4b57-be02-6afb43ed7e61" providerId="ADAL" clId="{E4B29043-E8C5-A347-9CC0-4E80B504FCF7}" dt="2024-09-23T09:30:10.699" v="0" actId="2696"/>
      <pc:docMkLst>
        <pc:docMk/>
      </pc:docMkLst>
      <pc:sldChg chg="del">
        <pc:chgData name="Klara Jensen" userId="5e70cf2d-534e-4b57-be02-6afb43ed7e61" providerId="ADAL" clId="{E4B29043-E8C5-A347-9CC0-4E80B504FCF7}" dt="2024-09-23T09:30:10.699" v="0" actId="2696"/>
        <pc:sldMkLst>
          <pc:docMk/>
          <pc:sldMk cId="908555370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AAB503-EBB9-1210-9134-B086CB63E0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680B27B-D3BF-24F0-0F4F-07F75B3A16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C927A3C-E6D4-67E9-B1FD-D0268FA0B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0DD06D-ACFD-1FD6-6722-B3147A73A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8C63510-223E-B3EA-6B2A-5264ED749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487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334C95-2831-FE2E-9110-5B8756946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1BD3B0F-ABD1-7A16-5A9C-B6D602DEC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B365FA2-5D4D-519A-098D-D6E26E46C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492712A-B849-8BC5-8FC3-01DDD5B14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2717F3B-D3FE-A8AD-C89B-211EF1A0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429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060671E-8781-8268-AD89-FD1A8155DF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CAD0D27-5464-9557-FEE7-54A538210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F332116-9DC7-E16E-2CAC-4CF59266A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409EC6-4D08-E5BC-1C47-1486AF794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563DA5-EE30-B873-FC61-D53C8035F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299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6907A2-9CEF-7321-F57B-1F1751100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C913B2-A2C7-19BD-462D-B2CA87571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F59F3F-BF34-259F-DA48-1F12BBDE1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A395A65-E294-CC02-04E7-9FEE409D2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A51A28-61A7-A414-A145-3E4E86E4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544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FEBB82-32EE-8DED-754D-1A2A9DBEF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EB1800C-BBCF-AED0-6E25-8DA4F3143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CAD52E-EC3F-901E-D7EE-0E21C0631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FBE5DBE-4C51-19BB-0C8F-976D25095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12B651F-289E-6D4F-E2FD-5D6F524C6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419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2190E5-F544-AE4C-F871-00A1AA8EA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175FDC-C658-B2F8-8D79-320973F903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6EA61BE-E01C-6BE2-ACF7-3FB5072AF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CA39F11-B36C-A0AF-3C86-87F54488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C569E7-B1CB-FAD5-4911-EAA530B5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9A18FEB-A3F3-A71F-7D27-6EC28E9BE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970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3979C0-B8D0-FB51-C928-DCD093BE5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B47FAC2-D59E-BF4C-4789-B3B08ECCB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E20EA16-1972-F357-47E8-D03037477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8684A79-EDF5-433B-E711-7B8AFB3470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3A74B2D-16C4-0599-8ABF-2C68963AB5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B1186BA-449D-2E17-4765-F564E2204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FB47952-E72C-AE00-D29C-43568778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09B9974-BEC2-4631-0834-B4D60DDE4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475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552C9A-B719-27CA-FDBB-9782656F9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3001FEB-76B4-D2BB-A8D9-F6FC503AE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EC8115B-D7AD-3BBD-E16A-B6552E0AB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9452DE8-B069-D4A5-B8B7-0E01FC2F2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7168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0E617C9-3E23-1317-2596-66785EC80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9065D0A-BB27-1130-ECEB-97C843D5F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DEAB0CB-5C19-457A-8309-F2EAFAB02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16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732505-BC5F-D538-2DD7-2CE1BF7CF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F293A79-126D-1C6C-3C59-7B3E3A925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BA3A6FA-90D5-E31B-EE8F-27611EC18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660D103-82B3-6F61-68CA-BF90256D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4A0D222-D5BC-792A-0E4D-25A9EBB5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F1D5C5D-6F39-5C99-32EE-0092A03E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793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C7148D-22C4-A896-887C-B8749A7CD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DACCCAB-F659-64A1-26F2-A9D73E2302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D53A160-8D16-9F65-60E2-4A4A5E0880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45A885B-BA9E-CA00-F076-45EFDA147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28DDEC7-4022-8380-6BFB-5225B39B8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A260FB3-4D36-FD12-275B-20F33E401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587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26188C3-B65F-F9D3-09B5-D835ADE1C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A996D0A-914E-9503-AC5F-5E61952CB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EEBDD84-2DC8-4DB8-70C1-50D591DB10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0F326-2539-E64A-8BE4-AEE603944D41}" type="datetimeFigureOut">
              <a:rPr lang="da-DK" smtClean="0"/>
              <a:t>23.09.2025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022D639-AFF7-F99D-F560-C65E0B286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2965405-9FF4-49A8-8D4F-6F6A2BEEC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47EB7-380B-F644-AB1F-57FC28C92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299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s1SimFEhUQ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9He_FK6na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75D9F-97D9-1634-4FB4-FD55425115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Enzymer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A2C0FA4-33B6-B40C-8474-6D115C8AE9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Opbygning, funktion og reaktionshastighed</a:t>
            </a:r>
          </a:p>
        </p:txBody>
      </p:sp>
    </p:spTree>
    <p:extLst>
      <p:ext uri="{BB962C8B-B14F-4D97-AF65-F5344CB8AC3E}">
        <p14:creationId xmlns:p14="http://schemas.microsoft.com/office/powerpoint/2010/main" val="242395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A2C0EC-1C23-4FBE-66CC-0E2A821E6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C5FD59-1342-0DB8-2F5C-2C29AA630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Info om prøve</a:t>
            </a:r>
          </a:p>
          <a:p>
            <a:r>
              <a:rPr lang="da-DK" dirty="0"/>
              <a:t>Dagens figur </a:t>
            </a:r>
          </a:p>
          <a:p>
            <a:r>
              <a:rPr lang="da-DK"/>
              <a:t>Enzymers </a:t>
            </a:r>
            <a:r>
              <a:rPr lang="da-DK" dirty="0"/>
              <a:t>opbygning og funktion</a:t>
            </a:r>
          </a:p>
          <a:p>
            <a:r>
              <a:rPr lang="da-DK" dirty="0"/>
              <a:t>Enzymers reaktionshastighed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56539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26522-46A5-A725-AEE3-15653FED1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021B78-7AC5-4FF7-411B-474BA380D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3105150" cy="4351338"/>
          </a:xfrm>
        </p:spPr>
        <p:txBody>
          <a:bodyPr/>
          <a:lstStyle/>
          <a:p>
            <a:r>
              <a:rPr lang="da-DK" dirty="0"/>
              <a:t>Hvordan er proteiner opbygget?</a:t>
            </a:r>
          </a:p>
        </p:txBody>
      </p:sp>
      <p:pic>
        <p:nvPicPr>
          <p:cNvPr id="4" name="Picture 2" descr="Proteiner - Biotech Academy">
            <a:extLst>
              <a:ext uri="{FF2B5EF4-FFF2-40B4-BE49-F238E27FC236}">
                <a16:creationId xmlns:a16="http://schemas.microsoft.com/office/drawing/2014/main" id="{03814D55-1430-5353-CCA5-2019B6E097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718" y="1657350"/>
            <a:ext cx="7158182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727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052D11-AB3E-798A-BAB9-1EA853327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Centrale begreber om enzymer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DC38C91-A63E-AAAC-2170-D644CD31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https://www.youtube.com/watch?v=Vs1SimFEhUQ</a:t>
            </a:r>
            <a:r>
              <a:rPr lang="da-DK" dirty="0"/>
              <a:t>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4204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2EB9F4-3379-FA2A-C806-E3FD93322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6C0B5A-3E67-ADFF-43FB-8AD633F4A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dirty="0"/>
              <a:t>Ud fra videoen og s. 90-91 i bogen skal I lave en planche, som formidler jeres svar på følgende spørgsmål:</a:t>
            </a:r>
          </a:p>
          <a:p>
            <a:r>
              <a:rPr lang="da-DK" dirty="0"/>
              <a:t>Hvordan er enzymer opbygget?</a:t>
            </a:r>
          </a:p>
          <a:p>
            <a:r>
              <a:rPr lang="da-DK" dirty="0"/>
              <a:t>Hvordan virker enzymer?</a:t>
            </a:r>
          </a:p>
          <a:p>
            <a:r>
              <a:rPr lang="da-DK" dirty="0"/>
              <a:t>Giv mindst 2 konkrete eksempler på enzymer og reaktioner, som de katalyserer (se s. 90-91 i bogen)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Inddrag følgende begreber i jeres svar:</a:t>
            </a:r>
          </a:p>
          <a:p>
            <a:pPr marL="0" indent="0">
              <a:buNone/>
            </a:pPr>
            <a:r>
              <a:rPr lang="da-DK" dirty="0"/>
              <a:t>Enzym, substrat, produkt, aktivt center/</a:t>
            </a:r>
            <a:r>
              <a:rPr lang="da-DK" dirty="0" err="1"/>
              <a:t>active</a:t>
            </a:r>
            <a:r>
              <a:rPr lang="da-DK" dirty="0"/>
              <a:t> site, protein og katalysator.</a:t>
            </a: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60516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708517-CF63-FCBC-6625-92179E7E1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Enzymers reaktionshastighed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FA1F61D-F110-B652-5FF4-FD8716042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2110"/>
            <a:ext cx="10748058" cy="5231757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Reaktionshastighed:</a:t>
            </a:r>
            <a:r>
              <a:rPr lang="da-DK" dirty="0"/>
              <a:t> Antal substratmolekyler der omdannes pr. sekund.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Hvordan påvirker pH og temperatur enzymers reaktionshastighed iflg. figurerne? 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FA527094-F8A0-369A-1ACE-1A39A2828C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81" r="20339"/>
          <a:stretch/>
        </p:blipFill>
        <p:spPr bwMode="auto">
          <a:xfrm>
            <a:off x="838200" y="3252746"/>
            <a:ext cx="4059497" cy="3605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55D26710-2436-6E00-963C-AD70DA63F3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8" r="24648"/>
          <a:stretch/>
        </p:blipFill>
        <p:spPr bwMode="auto">
          <a:xfrm>
            <a:off x="6682301" y="3252746"/>
            <a:ext cx="4232626" cy="3747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597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98E4F-7264-72B3-DFBE-BC49D1EF7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Enzymers reaktionshastighed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0A6BE6-B285-C66E-AECC-5B278E177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Hvorfor påvirker temperatur og pH enzymers reaktionshastighed?</a:t>
            </a:r>
          </a:p>
          <a:p>
            <a:pPr marL="0" indent="0">
              <a:buNone/>
            </a:pPr>
            <a:r>
              <a:rPr lang="da-DK" dirty="0">
                <a:hlinkClick r:id="rId2"/>
              </a:rPr>
              <a:t>https://www.youtube.com/watch?v=n9He_FK6nao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1462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FC964D-1A48-4867-BACF-12B70FDFC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B93D07-E3A3-A0BF-6BEA-0AD1E0E71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5693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169</Words>
  <Application>Microsoft Macintosh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Enzymer</vt:lpstr>
      <vt:lpstr>Plan</vt:lpstr>
      <vt:lpstr>Dagens figur</vt:lpstr>
      <vt:lpstr>Centrale begreber om enzymer</vt:lpstr>
      <vt:lpstr>Opgave </vt:lpstr>
      <vt:lpstr>Enzymers reaktionshastighed</vt:lpstr>
      <vt:lpstr>Enzymers reaktionshastighed</vt:lpstr>
      <vt:lpstr>Øvelse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Enzymer</dc:title>
  <dc:creator>Klara Jensen</dc:creator>
  <cp:lastModifiedBy>Klara Jensen</cp:lastModifiedBy>
  <cp:revision>1</cp:revision>
  <dcterms:created xsi:type="dcterms:W3CDTF">2023-09-22T09:19:30Z</dcterms:created>
  <dcterms:modified xsi:type="dcterms:W3CDTF">2025-09-23T07:05:30Z</dcterms:modified>
</cp:coreProperties>
</file>